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673" r:id="rId3"/>
  </p:sldMasterIdLst>
  <p:notesMasterIdLst>
    <p:notesMasterId r:id="rId13"/>
  </p:notesMasterIdLst>
  <p:sldIdLst>
    <p:sldId id="384" r:id="rId4"/>
    <p:sldId id="358" r:id="rId5"/>
    <p:sldId id="359" r:id="rId6"/>
    <p:sldId id="394" r:id="rId7"/>
    <p:sldId id="388" r:id="rId8"/>
    <p:sldId id="383" r:id="rId9"/>
    <p:sldId id="389" r:id="rId10"/>
    <p:sldId id="392" r:id="rId11"/>
    <p:sldId id="3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38">
          <p15:clr>
            <a:srgbClr val="A4A3A4"/>
          </p15:clr>
        </p15:guide>
        <p15:guide id="2" pos="21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bashini Perumal" initials="SP" lastIdx="2" clrIdx="0">
    <p:extLst>
      <p:ext uri="{19B8F6BF-5375-455C-9EA6-DF929625EA0E}">
        <p15:presenceInfo xmlns="" xmlns:p15="http://schemas.microsoft.com/office/powerpoint/2012/main" userId="S-1-5-21-798752447-2054202456-1976807042-16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A80"/>
    <a:srgbClr val="B4D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7" autoAdjust="0"/>
    <p:restoredTop sz="86835" autoAdjust="0"/>
  </p:normalViewPr>
  <p:slideViewPr>
    <p:cSldViewPr snapToGrid="0" snapToObjects="1" showGuides="1">
      <p:cViewPr>
        <p:scale>
          <a:sx n="63" d="100"/>
          <a:sy n="63" d="100"/>
        </p:scale>
        <p:origin x="-1656" y="-80"/>
      </p:cViewPr>
      <p:guideLst>
        <p:guide orient="horz" pos="738"/>
        <p:guide pos="21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6983F-FC0E-924D-846B-A7AFE717D730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F03B344-3CCE-A948-AE18-403104378504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Georgia"/>
              <a:cs typeface="Georgia"/>
            </a:rPr>
            <a:t>An international grant-making NGO that funds the production of rigorous evidence to improve the effectiveness of development policies and </a:t>
          </a:r>
          <a:r>
            <a:rPr lang="en-US" dirty="0" err="1" smtClean="0">
              <a:solidFill>
                <a:schemeClr val="tx1"/>
              </a:solidFill>
              <a:latin typeface="Georgia"/>
              <a:cs typeface="Georgia"/>
            </a:rPr>
            <a:t>programmes</a:t>
          </a:r>
          <a:endParaRPr lang="en-US" dirty="0">
            <a:solidFill>
              <a:schemeClr val="tx1"/>
            </a:solidFill>
            <a:latin typeface="Georgia"/>
            <a:cs typeface="Georgia"/>
          </a:endParaRPr>
        </a:p>
      </dgm:t>
    </dgm:pt>
    <dgm:pt modelId="{ADF810CC-D0DC-8849-BF45-E86E4150FD7E}" type="parTrans" cxnId="{3B472390-B9DA-F94A-A044-24FD46EC9EDD}">
      <dgm:prSet/>
      <dgm:spPr/>
      <dgm:t>
        <a:bodyPr/>
        <a:lstStyle/>
        <a:p>
          <a:endParaRPr lang="en-US">
            <a:solidFill>
              <a:schemeClr val="tx1"/>
            </a:solidFill>
            <a:latin typeface="Georgia"/>
            <a:cs typeface="Georgia"/>
          </a:endParaRPr>
        </a:p>
      </dgm:t>
    </dgm:pt>
    <dgm:pt modelId="{52CAD165-126B-FF43-991F-F68646139983}" type="sibTrans" cxnId="{3B472390-B9DA-F94A-A044-24FD46EC9EDD}">
      <dgm:prSet/>
      <dgm:spPr/>
      <dgm:t>
        <a:bodyPr/>
        <a:lstStyle/>
        <a:p>
          <a:endParaRPr lang="en-US">
            <a:solidFill>
              <a:schemeClr val="tx1"/>
            </a:solidFill>
            <a:latin typeface="Georgia"/>
            <a:cs typeface="Georgia"/>
          </a:endParaRPr>
        </a:p>
      </dgm:t>
    </dgm:pt>
    <dgm:pt modelId="{D9317AE8-826A-CF43-ABED-B7F3129A1789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  <a:latin typeface="Georgia"/>
              <a:cs typeface="Georgia"/>
            </a:rPr>
            <a:t>Established by donor consortium 8 years ago</a:t>
          </a:r>
          <a:endParaRPr lang="en-US">
            <a:solidFill>
              <a:schemeClr val="tx1"/>
            </a:solidFill>
            <a:latin typeface="Georgia"/>
            <a:cs typeface="Georgia"/>
          </a:endParaRPr>
        </a:p>
      </dgm:t>
    </dgm:pt>
    <dgm:pt modelId="{4DC48E16-607D-0F4A-A613-803E8253B469}" type="parTrans" cxnId="{D5F4BF60-ACA5-E14D-A443-898711CDFD1B}">
      <dgm:prSet/>
      <dgm:spPr/>
      <dgm:t>
        <a:bodyPr/>
        <a:lstStyle/>
        <a:p>
          <a:endParaRPr lang="en-US">
            <a:solidFill>
              <a:schemeClr val="tx1"/>
            </a:solidFill>
            <a:latin typeface="Georgia"/>
            <a:cs typeface="Georgia"/>
          </a:endParaRPr>
        </a:p>
      </dgm:t>
    </dgm:pt>
    <dgm:pt modelId="{8CDCF03F-516E-4240-81FE-DDF2DBB50D5A}" type="sibTrans" cxnId="{D5F4BF60-ACA5-E14D-A443-898711CDFD1B}">
      <dgm:prSet/>
      <dgm:spPr/>
      <dgm:t>
        <a:bodyPr/>
        <a:lstStyle/>
        <a:p>
          <a:endParaRPr lang="en-US">
            <a:solidFill>
              <a:schemeClr val="tx1"/>
            </a:solidFill>
            <a:latin typeface="Georgia"/>
            <a:cs typeface="Georgia"/>
          </a:endParaRPr>
        </a:p>
      </dgm:t>
    </dgm:pt>
    <dgm:pt modelId="{5E63F15A-5A52-7B44-A6F3-F7B14F1A5DF7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  <a:latin typeface="Georgia"/>
              <a:cs typeface="Georgia"/>
            </a:rPr>
            <a:t>Main office in Delhi with offices in Washington, London</a:t>
          </a:r>
          <a:endParaRPr lang="en-US">
            <a:solidFill>
              <a:schemeClr val="tx1"/>
            </a:solidFill>
            <a:latin typeface="Georgia"/>
            <a:cs typeface="Georgia"/>
          </a:endParaRPr>
        </a:p>
      </dgm:t>
    </dgm:pt>
    <dgm:pt modelId="{969486B4-BE9C-AF4C-BBAF-75009592D9A0}" type="parTrans" cxnId="{5DBD8794-21B7-0D41-9EBA-C036522B6766}">
      <dgm:prSet/>
      <dgm:spPr/>
      <dgm:t>
        <a:bodyPr/>
        <a:lstStyle/>
        <a:p>
          <a:endParaRPr lang="en-US">
            <a:solidFill>
              <a:schemeClr val="tx1"/>
            </a:solidFill>
            <a:latin typeface="Georgia"/>
            <a:cs typeface="Georgia"/>
          </a:endParaRPr>
        </a:p>
      </dgm:t>
    </dgm:pt>
    <dgm:pt modelId="{A3905A13-83A2-A841-AAA9-DB37DF1002CD}" type="sibTrans" cxnId="{5DBD8794-21B7-0D41-9EBA-C036522B6766}">
      <dgm:prSet/>
      <dgm:spPr/>
      <dgm:t>
        <a:bodyPr/>
        <a:lstStyle/>
        <a:p>
          <a:endParaRPr lang="en-US">
            <a:solidFill>
              <a:schemeClr val="tx1"/>
            </a:solidFill>
            <a:latin typeface="Georgia"/>
            <a:cs typeface="Georgia"/>
          </a:endParaRPr>
        </a:p>
      </dgm:t>
    </dgm:pt>
    <dgm:pt modelId="{891F119D-5A16-5C4C-87D7-5C7CDB8980AD}" type="pres">
      <dgm:prSet presAssocID="{E5D6983F-FC0E-924D-846B-A7AFE717D7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CDBD882-CA12-9546-A7C5-2BA7AB07316E}" type="pres">
      <dgm:prSet presAssocID="{E5D6983F-FC0E-924D-846B-A7AFE717D730}" presName="Name1" presStyleCnt="0"/>
      <dgm:spPr/>
    </dgm:pt>
    <dgm:pt modelId="{C0FC668B-ACCF-2C44-B62E-C85973EF7C03}" type="pres">
      <dgm:prSet presAssocID="{E5D6983F-FC0E-924D-846B-A7AFE717D730}" presName="cycle" presStyleCnt="0"/>
      <dgm:spPr/>
    </dgm:pt>
    <dgm:pt modelId="{7CF87B61-1593-BB4B-BC97-938073B53F69}" type="pres">
      <dgm:prSet presAssocID="{E5D6983F-FC0E-924D-846B-A7AFE717D730}" presName="srcNode" presStyleLbl="node1" presStyleIdx="0" presStyleCnt="3"/>
      <dgm:spPr/>
    </dgm:pt>
    <dgm:pt modelId="{BDBCB364-4D00-0940-AF57-7787FECB8051}" type="pres">
      <dgm:prSet presAssocID="{E5D6983F-FC0E-924D-846B-A7AFE717D730}" presName="conn" presStyleLbl="parChTrans1D2" presStyleIdx="0" presStyleCnt="1"/>
      <dgm:spPr/>
      <dgm:t>
        <a:bodyPr/>
        <a:lstStyle/>
        <a:p>
          <a:endParaRPr lang="en-US"/>
        </a:p>
      </dgm:t>
    </dgm:pt>
    <dgm:pt modelId="{AC60110E-C377-194B-BC75-14D4E373CBCA}" type="pres">
      <dgm:prSet presAssocID="{E5D6983F-FC0E-924D-846B-A7AFE717D730}" presName="extraNode" presStyleLbl="node1" presStyleIdx="0" presStyleCnt="3"/>
      <dgm:spPr/>
    </dgm:pt>
    <dgm:pt modelId="{4AC41E58-1CAC-8A42-BD40-E701E5617C54}" type="pres">
      <dgm:prSet presAssocID="{E5D6983F-FC0E-924D-846B-A7AFE717D730}" presName="dstNode" presStyleLbl="node1" presStyleIdx="0" presStyleCnt="3"/>
      <dgm:spPr/>
    </dgm:pt>
    <dgm:pt modelId="{7C80AFB7-93FC-2D47-A3F6-24406490B5F6}" type="pres">
      <dgm:prSet presAssocID="{FF03B344-3CCE-A948-AE18-40310437850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ED377-D75C-0445-AA26-C8CC0CF76A41}" type="pres">
      <dgm:prSet presAssocID="{FF03B344-3CCE-A948-AE18-403104378504}" presName="accent_1" presStyleCnt="0"/>
      <dgm:spPr/>
    </dgm:pt>
    <dgm:pt modelId="{3E173CC8-2DC9-5E4E-B78A-925F3EDCDF4E}" type="pres">
      <dgm:prSet presAssocID="{FF03B344-3CCE-A948-AE18-403104378504}" presName="accentRepeatNode" presStyleLbl="solidFgAcc1" presStyleIdx="0" presStyleCnt="3"/>
      <dgm:spPr/>
    </dgm:pt>
    <dgm:pt modelId="{FB62E6B7-99E8-1E42-B687-5E30646CC78F}" type="pres">
      <dgm:prSet presAssocID="{D9317AE8-826A-CF43-ABED-B7F3129A178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8AFC2-A003-404C-A2C9-8C089453094A}" type="pres">
      <dgm:prSet presAssocID="{D9317AE8-826A-CF43-ABED-B7F3129A1789}" presName="accent_2" presStyleCnt="0"/>
      <dgm:spPr/>
    </dgm:pt>
    <dgm:pt modelId="{4F22A596-FA5D-AC42-A5FA-C8F6ACAD56C3}" type="pres">
      <dgm:prSet presAssocID="{D9317AE8-826A-CF43-ABED-B7F3129A1789}" presName="accentRepeatNode" presStyleLbl="solidFgAcc1" presStyleIdx="1" presStyleCnt="3"/>
      <dgm:spPr/>
    </dgm:pt>
    <dgm:pt modelId="{AB2EE40F-0975-EE4B-9108-3D8855281762}" type="pres">
      <dgm:prSet presAssocID="{5E63F15A-5A52-7B44-A6F3-F7B14F1A5DF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F415C-F961-DC4C-AAE6-665153DD9A4D}" type="pres">
      <dgm:prSet presAssocID="{5E63F15A-5A52-7B44-A6F3-F7B14F1A5DF7}" presName="accent_3" presStyleCnt="0"/>
      <dgm:spPr/>
    </dgm:pt>
    <dgm:pt modelId="{418804FE-1E19-ED4D-A49E-41E24DEA1D55}" type="pres">
      <dgm:prSet presAssocID="{5E63F15A-5A52-7B44-A6F3-F7B14F1A5DF7}" presName="accentRepeatNode" presStyleLbl="solidFgAcc1" presStyleIdx="2" presStyleCnt="3"/>
      <dgm:spPr/>
    </dgm:pt>
  </dgm:ptLst>
  <dgm:cxnLst>
    <dgm:cxn modelId="{31220386-A58E-3C42-BEF1-F77634C741E8}" type="presOf" srcId="{D9317AE8-826A-CF43-ABED-B7F3129A1789}" destId="{FB62E6B7-99E8-1E42-B687-5E30646CC78F}" srcOrd="0" destOrd="0" presId="urn:microsoft.com/office/officeart/2008/layout/VerticalCurvedList"/>
    <dgm:cxn modelId="{C97A4010-FB8C-0B43-9587-37269AE18088}" type="presOf" srcId="{E5D6983F-FC0E-924D-846B-A7AFE717D730}" destId="{891F119D-5A16-5C4C-87D7-5C7CDB8980AD}" srcOrd="0" destOrd="0" presId="urn:microsoft.com/office/officeart/2008/layout/VerticalCurvedList"/>
    <dgm:cxn modelId="{3B472390-B9DA-F94A-A044-24FD46EC9EDD}" srcId="{E5D6983F-FC0E-924D-846B-A7AFE717D730}" destId="{FF03B344-3CCE-A948-AE18-403104378504}" srcOrd="0" destOrd="0" parTransId="{ADF810CC-D0DC-8849-BF45-E86E4150FD7E}" sibTransId="{52CAD165-126B-FF43-991F-F68646139983}"/>
    <dgm:cxn modelId="{D5F4BF60-ACA5-E14D-A443-898711CDFD1B}" srcId="{E5D6983F-FC0E-924D-846B-A7AFE717D730}" destId="{D9317AE8-826A-CF43-ABED-B7F3129A1789}" srcOrd="1" destOrd="0" parTransId="{4DC48E16-607D-0F4A-A613-803E8253B469}" sibTransId="{8CDCF03F-516E-4240-81FE-DDF2DBB50D5A}"/>
    <dgm:cxn modelId="{5DBD8794-21B7-0D41-9EBA-C036522B6766}" srcId="{E5D6983F-FC0E-924D-846B-A7AFE717D730}" destId="{5E63F15A-5A52-7B44-A6F3-F7B14F1A5DF7}" srcOrd="2" destOrd="0" parTransId="{969486B4-BE9C-AF4C-BBAF-75009592D9A0}" sibTransId="{A3905A13-83A2-A841-AAA9-DB37DF1002CD}"/>
    <dgm:cxn modelId="{FF8CEC06-3743-0C4B-A5C8-24AE6A581402}" type="presOf" srcId="{5E63F15A-5A52-7B44-A6F3-F7B14F1A5DF7}" destId="{AB2EE40F-0975-EE4B-9108-3D8855281762}" srcOrd="0" destOrd="0" presId="urn:microsoft.com/office/officeart/2008/layout/VerticalCurvedList"/>
    <dgm:cxn modelId="{49B48D88-9940-E44D-A19C-305F1E04258B}" type="presOf" srcId="{52CAD165-126B-FF43-991F-F68646139983}" destId="{BDBCB364-4D00-0940-AF57-7787FECB8051}" srcOrd="0" destOrd="0" presId="urn:microsoft.com/office/officeart/2008/layout/VerticalCurvedList"/>
    <dgm:cxn modelId="{462A8C97-D8E4-3942-B1B4-4948D1A318F2}" type="presOf" srcId="{FF03B344-3CCE-A948-AE18-403104378504}" destId="{7C80AFB7-93FC-2D47-A3F6-24406490B5F6}" srcOrd="0" destOrd="0" presId="urn:microsoft.com/office/officeart/2008/layout/VerticalCurvedList"/>
    <dgm:cxn modelId="{C2FB2601-A6B7-FD42-B97C-5C9F608C3D3F}" type="presParOf" srcId="{891F119D-5A16-5C4C-87D7-5C7CDB8980AD}" destId="{3CDBD882-CA12-9546-A7C5-2BA7AB07316E}" srcOrd="0" destOrd="0" presId="urn:microsoft.com/office/officeart/2008/layout/VerticalCurvedList"/>
    <dgm:cxn modelId="{3EEACDCB-2A77-024C-9373-102C41B8262E}" type="presParOf" srcId="{3CDBD882-CA12-9546-A7C5-2BA7AB07316E}" destId="{C0FC668B-ACCF-2C44-B62E-C85973EF7C03}" srcOrd="0" destOrd="0" presId="urn:microsoft.com/office/officeart/2008/layout/VerticalCurvedList"/>
    <dgm:cxn modelId="{0626AC29-D873-2A4C-AFA7-3019E0285909}" type="presParOf" srcId="{C0FC668B-ACCF-2C44-B62E-C85973EF7C03}" destId="{7CF87B61-1593-BB4B-BC97-938073B53F69}" srcOrd="0" destOrd="0" presId="urn:microsoft.com/office/officeart/2008/layout/VerticalCurvedList"/>
    <dgm:cxn modelId="{82276539-05AC-BD4D-A090-7A2C02B3A7DD}" type="presParOf" srcId="{C0FC668B-ACCF-2C44-B62E-C85973EF7C03}" destId="{BDBCB364-4D00-0940-AF57-7787FECB8051}" srcOrd="1" destOrd="0" presId="urn:microsoft.com/office/officeart/2008/layout/VerticalCurvedList"/>
    <dgm:cxn modelId="{D2C0A3B9-9EC6-0A4C-86C5-DD4B08C10228}" type="presParOf" srcId="{C0FC668B-ACCF-2C44-B62E-C85973EF7C03}" destId="{AC60110E-C377-194B-BC75-14D4E373CBCA}" srcOrd="2" destOrd="0" presId="urn:microsoft.com/office/officeart/2008/layout/VerticalCurvedList"/>
    <dgm:cxn modelId="{21279A0F-5E36-8140-B4CF-BC72D64C0473}" type="presParOf" srcId="{C0FC668B-ACCF-2C44-B62E-C85973EF7C03}" destId="{4AC41E58-1CAC-8A42-BD40-E701E5617C54}" srcOrd="3" destOrd="0" presId="urn:microsoft.com/office/officeart/2008/layout/VerticalCurvedList"/>
    <dgm:cxn modelId="{3F3A80FF-F3FF-B44E-9ECC-D42991C784EB}" type="presParOf" srcId="{3CDBD882-CA12-9546-A7C5-2BA7AB07316E}" destId="{7C80AFB7-93FC-2D47-A3F6-24406490B5F6}" srcOrd="1" destOrd="0" presId="urn:microsoft.com/office/officeart/2008/layout/VerticalCurvedList"/>
    <dgm:cxn modelId="{A77AF358-7724-1B49-83B7-746E21D1E3A5}" type="presParOf" srcId="{3CDBD882-CA12-9546-A7C5-2BA7AB07316E}" destId="{8EFED377-D75C-0445-AA26-C8CC0CF76A41}" srcOrd="2" destOrd="0" presId="urn:microsoft.com/office/officeart/2008/layout/VerticalCurvedList"/>
    <dgm:cxn modelId="{536C53A7-4C2E-224D-957F-998CA1B84BF3}" type="presParOf" srcId="{8EFED377-D75C-0445-AA26-C8CC0CF76A41}" destId="{3E173CC8-2DC9-5E4E-B78A-925F3EDCDF4E}" srcOrd="0" destOrd="0" presId="urn:microsoft.com/office/officeart/2008/layout/VerticalCurvedList"/>
    <dgm:cxn modelId="{02C2C2D4-986B-3C47-A8C0-814F0396D50F}" type="presParOf" srcId="{3CDBD882-CA12-9546-A7C5-2BA7AB07316E}" destId="{FB62E6B7-99E8-1E42-B687-5E30646CC78F}" srcOrd="3" destOrd="0" presId="urn:microsoft.com/office/officeart/2008/layout/VerticalCurvedList"/>
    <dgm:cxn modelId="{EEBA03B9-FCAA-AC40-9031-2A41E61DFD22}" type="presParOf" srcId="{3CDBD882-CA12-9546-A7C5-2BA7AB07316E}" destId="{7CB8AFC2-A003-404C-A2C9-8C089453094A}" srcOrd="4" destOrd="0" presId="urn:microsoft.com/office/officeart/2008/layout/VerticalCurvedList"/>
    <dgm:cxn modelId="{48D75721-D2CA-0D4A-9E23-703912483C57}" type="presParOf" srcId="{7CB8AFC2-A003-404C-A2C9-8C089453094A}" destId="{4F22A596-FA5D-AC42-A5FA-C8F6ACAD56C3}" srcOrd="0" destOrd="0" presId="urn:microsoft.com/office/officeart/2008/layout/VerticalCurvedList"/>
    <dgm:cxn modelId="{EF741979-4E7F-D142-9CA6-F3A5CB5A83F9}" type="presParOf" srcId="{3CDBD882-CA12-9546-A7C5-2BA7AB07316E}" destId="{AB2EE40F-0975-EE4B-9108-3D8855281762}" srcOrd="5" destOrd="0" presId="urn:microsoft.com/office/officeart/2008/layout/VerticalCurvedList"/>
    <dgm:cxn modelId="{F5981A83-F0A4-6B40-9D53-8CABFB46F9D4}" type="presParOf" srcId="{3CDBD882-CA12-9546-A7C5-2BA7AB07316E}" destId="{9F6F415C-F961-DC4C-AAE6-665153DD9A4D}" srcOrd="6" destOrd="0" presId="urn:microsoft.com/office/officeart/2008/layout/VerticalCurvedList"/>
    <dgm:cxn modelId="{F8E2A3B5-386A-B043-9A41-C7C7F1884D22}" type="presParOf" srcId="{9F6F415C-F961-DC4C-AAE6-665153DD9A4D}" destId="{418804FE-1E19-ED4D-A49E-41E24DEA1D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D896B-ECA6-4096-A347-423DACD1B6D3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C223EF2B-BAF6-431C-9A70-122C5A14B463}">
      <dgm:prSet phldrT="[Text]"/>
      <dgm:spPr/>
      <dgm:t>
        <a:bodyPr/>
        <a:lstStyle/>
        <a:p>
          <a:r>
            <a:rPr lang="en-US" dirty="0" smtClean="0"/>
            <a:t>135 IEs</a:t>
          </a:r>
          <a:endParaRPr lang="en-US" dirty="0"/>
        </a:p>
      </dgm:t>
    </dgm:pt>
    <dgm:pt modelId="{FE0438A6-5844-47AD-9A74-946A80C355A2}" type="parTrans" cxnId="{2C3A0520-3CAD-4372-B64A-5AF8D2298B01}">
      <dgm:prSet/>
      <dgm:spPr/>
      <dgm:t>
        <a:bodyPr/>
        <a:lstStyle/>
        <a:p>
          <a:endParaRPr lang="en-US"/>
        </a:p>
      </dgm:t>
    </dgm:pt>
    <dgm:pt modelId="{5C4A4DFC-34DB-42D2-9F61-E814BFC9DB36}" type="sibTrans" cxnId="{2C3A0520-3CAD-4372-B64A-5AF8D2298B01}">
      <dgm:prSet/>
      <dgm:spPr/>
      <dgm:t>
        <a:bodyPr/>
        <a:lstStyle/>
        <a:p>
          <a:endParaRPr lang="en-US"/>
        </a:p>
      </dgm:t>
    </dgm:pt>
    <dgm:pt modelId="{586D46C7-84B3-4BB3-AAE4-A50C4CDE34F2}">
      <dgm:prSet phldrT="[Text]"/>
      <dgm:spPr/>
      <dgm:t>
        <a:bodyPr/>
        <a:lstStyle/>
        <a:p>
          <a:r>
            <a:rPr lang="en-US" dirty="0" smtClean="0"/>
            <a:t>30 SRs</a:t>
          </a:r>
          <a:endParaRPr lang="en-US" dirty="0"/>
        </a:p>
      </dgm:t>
    </dgm:pt>
    <dgm:pt modelId="{293A0C5A-5834-468A-872B-F3F1DE0C02B1}" type="parTrans" cxnId="{5B454111-7FE9-44CB-98D1-9C60F3A4F2AB}">
      <dgm:prSet/>
      <dgm:spPr/>
      <dgm:t>
        <a:bodyPr/>
        <a:lstStyle/>
        <a:p>
          <a:endParaRPr lang="en-US"/>
        </a:p>
      </dgm:t>
    </dgm:pt>
    <dgm:pt modelId="{4C5D52E9-E859-4E02-AA74-C5A2276CE0F9}" type="sibTrans" cxnId="{5B454111-7FE9-44CB-98D1-9C60F3A4F2AB}">
      <dgm:prSet/>
      <dgm:spPr/>
      <dgm:t>
        <a:bodyPr/>
        <a:lstStyle/>
        <a:p>
          <a:endParaRPr lang="en-US"/>
        </a:p>
      </dgm:t>
    </dgm:pt>
    <dgm:pt modelId="{999FBB9D-97D8-4AB6-A75B-E273EBBAFF3E}">
      <dgm:prSet phldrT="[Text]"/>
      <dgm:spPr/>
      <dgm:t>
        <a:bodyPr/>
        <a:lstStyle/>
        <a:p>
          <a:r>
            <a:rPr lang="en-US" dirty="0" smtClean="0"/>
            <a:t>10 Reps</a:t>
          </a:r>
          <a:endParaRPr lang="en-US" dirty="0"/>
        </a:p>
      </dgm:t>
    </dgm:pt>
    <dgm:pt modelId="{83F596AA-90B4-41F0-AC07-25052FD467FE}" type="parTrans" cxnId="{C4F2B6BD-D568-4045-A6DA-7E6274619217}">
      <dgm:prSet/>
      <dgm:spPr/>
      <dgm:t>
        <a:bodyPr/>
        <a:lstStyle/>
        <a:p>
          <a:endParaRPr lang="en-US"/>
        </a:p>
      </dgm:t>
    </dgm:pt>
    <dgm:pt modelId="{D29A942C-9F33-46EA-A869-6AF9CB8635E9}" type="sibTrans" cxnId="{C4F2B6BD-D568-4045-A6DA-7E6274619217}">
      <dgm:prSet/>
      <dgm:spPr/>
      <dgm:t>
        <a:bodyPr/>
        <a:lstStyle/>
        <a:p>
          <a:endParaRPr lang="en-US"/>
        </a:p>
      </dgm:t>
    </dgm:pt>
    <dgm:pt modelId="{E5509082-C095-47DC-9F77-FCFF8F7D4E92}" type="pres">
      <dgm:prSet presAssocID="{57DD896B-ECA6-4096-A347-423DACD1B6D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9BF67DC-C144-4F33-BB1C-B31D6E399AB6}" type="pres">
      <dgm:prSet presAssocID="{C223EF2B-BAF6-431C-9A70-122C5A14B46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72D92-906F-4477-83F7-9BA10537CB5B}" type="pres">
      <dgm:prSet presAssocID="{C223EF2B-BAF6-431C-9A70-122C5A14B463}" presName="gear1srcNode" presStyleLbl="node1" presStyleIdx="0" presStyleCnt="3"/>
      <dgm:spPr/>
      <dgm:t>
        <a:bodyPr/>
        <a:lstStyle/>
        <a:p>
          <a:endParaRPr lang="en-US"/>
        </a:p>
      </dgm:t>
    </dgm:pt>
    <dgm:pt modelId="{F94F900A-79D4-4629-87D5-32E21E3ABC21}" type="pres">
      <dgm:prSet presAssocID="{C223EF2B-BAF6-431C-9A70-122C5A14B463}" presName="gear1dstNode" presStyleLbl="node1" presStyleIdx="0" presStyleCnt="3"/>
      <dgm:spPr/>
      <dgm:t>
        <a:bodyPr/>
        <a:lstStyle/>
        <a:p>
          <a:endParaRPr lang="en-US"/>
        </a:p>
      </dgm:t>
    </dgm:pt>
    <dgm:pt modelId="{08DEC4CA-C944-4AC5-8562-6490BF8BE505}" type="pres">
      <dgm:prSet presAssocID="{586D46C7-84B3-4BB3-AAE4-A50C4CDE34F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3F7A7-02C0-4D4D-99CF-46FECAEC1A29}" type="pres">
      <dgm:prSet presAssocID="{586D46C7-84B3-4BB3-AAE4-A50C4CDE34F2}" presName="gear2srcNode" presStyleLbl="node1" presStyleIdx="1" presStyleCnt="3"/>
      <dgm:spPr/>
      <dgm:t>
        <a:bodyPr/>
        <a:lstStyle/>
        <a:p>
          <a:endParaRPr lang="en-US"/>
        </a:p>
      </dgm:t>
    </dgm:pt>
    <dgm:pt modelId="{88D02A41-2A16-499A-98D2-FD3A27171A78}" type="pres">
      <dgm:prSet presAssocID="{586D46C7-84B3-4BB3-AAE4-A50C4CDE34F2}" presName="gear2dstNode" presStyleLbl="node1" presStyleIdx="1" presStyleCnt="3"/>
      <dgm:spPr/>
      <dgm:t>
        <a:bodyPr/>
        <a:lstStyle/>
        <a:p>
          <a:endParaRPr lang="en-US"/>
        </a:p>
      </dgm:t>
    </dgm:pt>
    <dgm:pt modelId="{3935D278-4ABE-43C5-AFF6-6CAB336C2F17}" type="pres">
      <dgm:prSet presAssocID="{999FBB9D-97D8-4AB6-A75B-E273EBBAFF3E}" presName="gear3" presStyleLbl="node1" presStyleIdx="2" presStyleCnt="3"/>
      <dgm:spPr/>
      <dgm:t>
        <a:bodyPr/>
        <a:lstStyle/>
        <a:p>
          <a:endParaRPr lang="en-US"/>
        </a:p>
      </dgm:t>
    </dgm:pt>
    <dgm:pt modelId="{5C176E59-55AD-47F5-BF12-E945D044E8EB}" type="pres">
      <dgm:prSet presAssocID="{999FBB9D-97D8-4AB6-A75B-E273EBBAFF3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C8B71-087F-4188-9D9F-34165C2D3794}" type="pres">
      <dgm:prSet presAssocID="{999FBB9D-97D8-4AB6-A75B-E273EBBAFF3E}" presName="gear3srcNode" presStyleLbl="node1" presStyleIdx="2" presStyleCnt="3"/>
      <dgm:spPr/>
      <dgm:t>
        <a:bodyPr/>
        <a:lstStyle/>
        <a:p>
          <a:endParaRPr lang="en-US"/>
        </a:p>
      </dgm:t>
    </dgm:pt>
    <dgm:pt modelId="{885F752D-81F5-4FEF-8BA5-A89D6783DD66}" type="pres">
      <dgm:prSet presAssocID="{999FBB9D-97D8-4AB6-A75B-E273EBBAFF3E}" presName="gear3dstNode" presStyleLbl="node1" presStyleIdx="2" presStyleCnt="3"/>
      <dgm:spPr/>
      <dgm:t>
        <a:bodyPr/>
        <a:lstStyle/>
        <a:p>
          <a:endParaRPr lang="en-US"/>
        </a:p>
      </dgm:t>
    </dgm:pt>
    <dgm:pt modelId="{A0346348-C5CF-4D53-B750-64FB8D7E8307}" type="pres">
      <dgm:prSet presAssocID="{5C4A4DFC-34DB-42D2-9F61-E814BFC9DB3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3A646403-822F-40D7-92F4-8B94A8374D08}" type="pres">
      <dgm:prSet presAssocID="{4C5D52E9-E859-4E02-AA74-C5A2276CE0F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0DEEA52A-F506-411D-A365-C2DB84541277}" type="pres">
      <dgm:prSet presAssocID="{D29A942C-9F33-46EA-A869-6AF9CB8635E9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F477BA7-5C50-48B3-BE8A-DCF36DABF0A5}" type="presOf" srcId="{C223EF2B-BAF6-431C-9A70-122C5A14B463}" destId="{1D872D92-906F-4477-83F7-9BA10537CB5B}" srcOrd="1" destOrd="0" presId="urn:microsoft.com/office/officeart/2005/8/layout/gear1"/>
    <dgm:cxn modelId="{A1F20F8E-8567-4A11-A5FC-15E89FBACFD0}" type="presOf" srcId="{586D46C7-84B3-4BB3-AAE4-A50C4CDE34F2}" destId="{88D02A41-2A16-499A-98D2-FD3A27171A78}" srcOrd="2" destOrd="0" presId="urn:microsoft.com/office/officeart/2005/8/layout/gear1"/>
    <dgm:cxn modelId="{53705F9B-47F8-4D6D-98C2-F3510D0FA9DC}" type="presOf" srcId="{999FBB9D-97D8-4AB6-A75B-E273EBBAFF3E}" destId="{3935D278-4ABE-43C5-AFF6-6CAB336C2F17}" srcOrd="0" destOrd="0" presId="urn:microsoft.com/office/officeart/2005/8/layout/gear1"/>
    <dgm:cxn modelId="{2793E71A-20B2-41BF-98DA-CBDC4952D328}" type="presOf" srcId="{586D46C7-84B3-4BB3-AAE4-A50C4CDE34F2}" destId="{1103F7A7-02C0-4D4D-99CF-46FECAEC1A29}" srcOrd="1" destOrd="0" presId="urn:microsoft.com/office/officeart/2005/8/layout/gear1"/>
    <dgm:cxn modelId="{E53871AA-411F-4071-925A-B09EB2948169}" type="presOf" srcId="{4C5D52E9-E859-4E02-AA74-C5A2276CE0F9}" destId="{3A646403-822F-40D7-92F4-8B94A8374D08}" srcOrd="0" destOrd="0" presId="urn:microsoft.com/office/officeart/2005/8/layout/gear1"/>
    <dgm:cxn modelId="{217A7D2A-6AA0-4E2E-9DD5-FD6DB65ED865}" type="presOf" srcId="{586D46C7-84B3-4BB3-AAE4-A50C4CDE34F2}" destId="{08DEC4CA-C944-4AC5-8562-6490BF8BE505}" srcOrd="0" destOrd="0" presId="urn:microsoft.com/office/officeart/2005/8/layout/gear1"/>
    <dgm:cxn modelId="{E130353D-D83E-4831-A52F-1CABE1A1CE3B}" type="presOf" srcId="{57DD896B-ECA6-4096-A347-423DACD1B6D3}" destId="{E5509082-C095-47DC-9F77-FCFF8F7D4E92}" srcOrd="0" destOrd="0" presId="urn:microsoft.com/office/officeart/2005/8/layout/gear1"/>
    <dgm:cxn modelId="{FD56618D-14B3-43C6-8C71-A45DF3C06DDB}" type="presOf" srcId="{999FBB9D-97D8-4AB6-A75B-E273EBBAFF3E}" destId="{885F752D-81F5-4FEF-8BA5-A89D6783DD66}" srcOrd="3" destOrd="0" presId="urn:microsoft.com/office/officeart/2005/8/layout/gear1"/>
    <dgm:cxn modelId="{2C3A0520-3CAD-4372-B64A-5AF8D2298B01}" srcId="{57DD896B-ECA6-4096-A347-423DACD1B6D3}" destId="{C223EF2B-BAF6-431C-9A70-122C5A14B463}" srcOrd="0" destOrd="0" parTransId="{FE0438A6-5844-47AD-9A74-946A80C355A2}" sibTransId="{5C4A4DFC-34DB-42D2-9F61-E814BFC9DB36}"/>
    <dgm:cxn modelId="{7FCBBE65-9B70-4681-BA54-731EC7FAF356}" type="presOf" srcId="{999FBB9D-97D8-4AB6-A75B-E273EBBAFF3E}" destId="{5C176E59-55AD-47F5-BF12-E945D044E8EB}" srcOrd="1" destOrd="0" presId="urn:microsoft.com/office/officeart/2005/8/layout/gear1"/>
    <dgm:cxn modelId="{D8862F9E-0421-4E17-B210-C470343AC3B8}" type="presOf" srcId="{5C4A4DFC-34DB-42D2-9F61-E814BFC9DB36}" destId="{A0346348-C5CF-4D53-B750-64FB8D7E8307}" srcOrd="0" destOrd="0" presId="urn:microsoft.com/office/officeart/2005/8/layout/gear1"/>
    <dgm:cxn modelId="{BC680D74-989A-4D05-AC71-99079888A679}" type="presOf" srcId="{D29A942C-9F33-46EA-A869-6AF9CB8635E9}" destId="{0DEEA52A-F506-411D-A365-C2DB84541277}" srcOrd="0" destOrd="0" presId="urn:microsoft.com/office/officeart/2005/8/layout/gear1"/>
    <dgm:cxn modelId="{F37EC640-B438-4482-914A-6790B2BC58E7}" type="presOf" srcId="{999FBB9D-97D8-4AB6-A75B-E273EBBAFF3E}" destId="{839C8B71-087F-4188-9D9F-34165C2D3794}" srcOrd="2" destOrd="0" presId="urn:microsoft.com/office/officeart/2005/8/layout/gear1"/>
    <dgm:cxn modelId="{2EAE578C-3F51-4E72-B4FC-07FDB0DB9561}" type="presOf" srcId="{C223EF2B-BAF6-431C-9A70-122C5A14B463}" destId="{69BF67DC-C144-4F33-BB1C-B31D6E399AB6}" srcOrd="0" destOrd="0" presId="urn:microsoft.com/office/officeart/2005/8/layout/gear1"/>
    <dgm:cxn modelId="{5B454111-7FE9-44CB-98D1-9C60F3A4F2AB}" srcId="{57DD896B-ECA6-4096-A347-423DACD1B6D3}" destId="{586D46C7-84B3-4BB3-AAE4-A50C4CDE34F2}" srcOrd="1" destOrd="0" parTransId="{293A0C5A-5834-468A-872B-F3F1DE0C02B1}" sibTransId="{4C5D52E9-E859-4E02-AA74-C5A2276CE0F9}"/>
    <dgm:cxn modelId="{5A18FA59-A133-442C-B3AB-1DCDD744859F}" type="presOf" srcId="{C223EF2B-BAF6-431C-9A70-122C5A14B463}" destId="{F94F900A-79D4-4629-87D5-32E21E3ABC21}" srcOrd="2" destOrd="0" presId="urn:microsoft.com/office/officeart/2005/8/layout/gear1"/>
    <dgm:cxn modelId="{C4F2B6BD-D568-4045-A6DA-7E6274619217}" srcId="{57DD896B-ECA6-4096-A347-423DACD1B6D3}" destId="{999FBB9D-97D8-4AB6-A75B-E273EBBAFF3E}" srcOrd="2" destOrd="0" parTransId="{83F596AA-90B4-41F0-AC07-25052FD467FE}" sibTransId="{D29A942C-9F33-46EA-A869-6AF9CB8635E9}"/>
    <dgm:cxn modelId="{8DB6B157-D31A-4C31-BEED-6AE1A2B38632}" type="presParOf" srcId="{E5509082-C095-47DC-9F77-FCFF8F7D4E92}" destId="{69BF67DC-C144-4F33-BB1C-B31D6E399AB6}" srcOrd="0" destOrd="0" presId="urn:microsoft.com/office/officeart/2005/8/layout/gear1"/>
    <dgm:cxn modelId="{1783222F-AF97-4A80-8FF6-4DA2E2764290}" type="presParOf" srcId="{E5509082-C095-47DC-9F77-FCFF8F7D4E92}" destId="{1D872D92-906F-4477-83F7-9BA10537CB5B}" srcOrd="1" destOrd="0" presId="urn:microsoft.com/office/officeart/2005/8/layout/gear1"/>
    <dgm:cxn modelId="{E5363198-61D4-4B94-B953-C4DA2A6DD229}" type="presParOf" srcId="{E5509082-C095-47DC-9F77-FCFF8F7D4E92}" destId="{F94F900A-79D4-4629-87D5-32E21E3ABC21}" srcOrd="2" destOrd="0" presId="urn:microsoft.com/office/officeart/2005/8/layout/gear1"/>
    <dgm:cxn modelId="{7B653050-2A93-4144-9CCF-4F46D9464F4B}" type="presParOf" srcId="{E5509082-C095-47DC-9F77-FCFF8F7D4E92}" destId="{08DEC4CA-C944-4AC5-8562-6490BF8BE505}" srcOrd="3" destOrd="0" presId="urn:microsoft.com/office/officeart/2005/8/layout/gear1"/>
    <dgm:cxn modelId="{C7933619-4689-4C44-9680-E11B34E28811}" type="presParOf" srcId="{E5509082-C095-47DC-9F77-FCFF8F7D4E92}" destId="{1103F7A7-02C0-4D4D-99CF-46FECAEC1A29}" srcOrd="4" destOrd="0" presId="urn:microsoft.com/office/officeart/2005/8/layout/gear1"/>
    <dgm:cxn modelId="{7F11A439-C250-41F0-B616-F71CA7117451}" type="presParOf" srcId="{E5509082-C095-47DC-9F77-FCFF8F7D4E92}" destId="{88D02A41-2A16-499A-98D2-FD3A27171A78}" srcOrd="5" destOrd="0" presId="urn:microsoft.com/office/officeart/2005/8/layout/gear1"/>
    <dgm:cxn modelId="{24ACA8DE-5C43-4995-9162-5B631FF0C047}" type="presParOf" srcId="{E5509082-C095-47DC-9F77-FCFF8F7D4E92}" destId="{3935D278-4ABE-43C5-AFF6-6CAB336C2F17}" srcOrd="6" destOrd="0" presId="urn:microsoft.com/office/officeart/2005/8/layout/gear1"/>
    <dgm:cxn modelId="{75855F95-A5FE-44CA-9A79-81B7B8E280FC}" type="presParOf" srcId="{E5509082-C095-47DC-9F77-FCFF8F7D4E92}" destId="{5C176E59-55AD-47F5-BF12-E945D044E8EB}" srcOrd="7" destOrd="0" presId="urn:microsoft.com/office/officeart/2005/8/layout/gear1"/>
    <dgm:cxn modelId="{D00C5613-B4A6-4D69-9BBE-85B3012D52CD}" type="presParOf" srcId="{E5509082-C095-47DC-9F77-FCFF8F7D4E92}" destId="{839C8B71-087F-4188-9D9F-34165C2D3794}" srcOrd="8" destOrd="0" presId="urn:microsoft.com/office/officeart/2005/8/layout/gear1"/>
    <dgm:cxn modelId="{EFF08F75-A1B4-4027-BC5F-300BD02152F5}" type="presParOf" srcId="{E5509082-C095-47DC-9F77-FCFF8F7D4E92}" destId="{885F752D-81F5-4FEF-8BA5-A89D6783DD66}" srcOrd="9" destOrd="0" presId="urn:microsoft.com/office/officeart/2005/8/layout/gear1"/>
    <dgm:cxn modelId="{7588799C-2F8C-4FE6-B89B-79F9F1AE29AB}" type="presParOf" srcId="{E5509082-C095-47DC-9F77-FCFF8F7D4E92}" destId="{A0346348-C5CF-4D53-B750-64FB8D7E8307}" srcOrd="10" destOrd="0" presId="urn:microsoft.com/office/officeart/2005/8/layout/gear1"/>
    <dgm:cxn modelId="{BBBEDEC8-697C-4CE9-AB42-9A88119E3902}" type="presParOf" srcId="{E5509082-C095-47DC-9F77-FCFF8F7D4E92}" destId="{3A646403-822F-40D7-92F4-8B94A8374D08}" srcOrd="11" destOrd="0" presId="urn:microsoft.com/office/officeart/2005/8/layout/gear1"/>
    <dgm:cxn modelId="{4AACBF73-576C-4998-A266-AC4C54743379}" type="presParOf" srcId="{E5509082-C095-47DC-9F77-FCFF8F7D4E92}" destId="{0DEEA52A-F506-411D-A365-C2DB8454127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3FBFD1-69FB-324F-842F-F2CFB78E6661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CB8FFB-CFF3-BF40-929F-CF61E9B02FD8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0000"/>
              </a:solidFill>
              <a:latin typeface="Georgia"/>
              <a:cs typeface="Georgia"/>
            </a:rPr>
            <a:t>A youth wage subsidy experiment for South Africa (2014)</a:t>
          </a:r>
          <a:endParaRPr lang="en-US" sz="3200" dirty="0">
            <a:solidFill>
              <a:srgbClr val="000000"/>
            </a:solidFill>
            <a:latin typeface="Georgia"/>
            <a:cs typeface="Georgia"/>
          </a:endParaRPr>
        </a:p>
      </dgm:t>
    </dgm:pt>
    <dgm:pt modelId="{7ABB67C7-E99B-794C-8937-0E31BE8ED78D}" type="parTrans" cxnId="{4C931657-3ED6-6B40-8F46-ACAE3F66E59D}">
      <dgm:prSet/>
      <dgm:spPr/>
      <dgm:t>
        <a:bodyPr/>
        <a:lstStyle/>
        <a:p>
          <a:endParaRPr lang="en-US" sz="3200">
            <a:solidFill>
              <a:srgbClr val="000000"/>
            </a:solidFill>
          </a:endParaRPr>
        </a:p>
      </dgm:t>
    </dgm:pt>
    <dgm:pt modelId="{D55F445A-673E-9842-B74D-292939CF5B0E}" type="sibTrans" cxnId="{4C931657-3ED6-6B40-8F46-ACAE3F66E59D}">
      <dgm:prSet/>
      <dgm:spPr/>
      <dgm:t>
        <a:bodyPr/>
        <a:lstStyle/>
        <a:p>
          <a:endParaRPr lang="en-US" sz="3200">
            <a:solidFill>
              <a:srgbClr val="000000"/>
            </a:solidFill>
          </a:endParaRPr>
        </a:p>
      </dgm:t>
    </dgm:pt>
    <dgm:pt modelId="{DB039C48-F011-5F44-93F3-EC3779F79AFE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0000"/>
              </a:solidFill>
              <a:latin typeface="Georgia"/>
              <a:cs typeface="Georgia"/>
            </a:rPr>
            <a:t>Improving Gujarat’s industrial pollution inspection standards (2012)</a:t>
          </a:r>
          <a:endParaRPr lang="en-US" sz="3200" dirty="0">
            <a:solidFill>
              <a:srgbClr val="000000"/>
            </a:solidFill>
            <a:latin typeface="Georgia"/>
            <a:cs typeface="Georgia"/>
          </a:endParaRPr>
        </a:p>
      </dgm:t>
    </dgm:pt>
    <dgm:pt modelId="{15020618-AC3B-034D-B51D-7344FF7E7FD9}" type="parTrans" cxnId="{CC53F5B9-C793-E74C-85C8-E675030F2C22}">
      <dgm:prSet/>
      <dgm:spPr/>
      <dgm:t>
        <a:bodyPr/>
        <a:lstStyle/>
        <a:p>
          <a:endParaRPr lang="en-US" sz="3200">
            <a:solidFill>
              <a:srgbClr val="000000"/>
            </a:solidFill>
          </a:endParaRPr>
        </a:p>
      </dgm:t>
    </dgm:pt>
    <dgm:pt modelId="{6FEAD9FD-D88F-1347-9B1F-A6D6F96AC3F7}" type="sibTrans" cxnId="{CC53F5B9-C793-E74C-85C8-E675030F2C22}">
      <dgm:prSet/>
      <dgm:spPr/>
      <dgm:t>
        <a:bodyPr/>
        <a:lstStyle/>
        <a:p>
          <a:endParaRPr lang="en-US" sz="3200">
            <a:solidFill>
              <a:srgbClr val="000000"/>
            </a:solidFill>
          </a:endParaRPr>
        </a:p>
      </dgm:t>
    </dgm:pt>
    <dgm:pt modelId="{FE897808-9BE4-BC43-AD46-E74A8FB4A22D}" type="pres">
      <dgm:prSet presAssocID="{5B3FBFD1-69FB-324F-842F-F2CFB78E666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75EDBA-D7CE-074C-BB30-32AD0757FE8A}" type="pres">
      <dgm:prSet presAssocID="{8CCB8FFB-CFF3-BF40-929F-CF61E9B02FD8}" presName="comp" presStyleCnt="0"/>
      <dgm:spPr/>
    </dgm:pt>
    <dgm:pt modelId="{CD6B2FC9-3AA7-B545-B708-31F0E7A805BA}" type="pres">
      <dgm:prSet presAssocID="{8CCB8FFB-CFF3-BF40-929F-CF61E9B02FD8}" presName="box" presStyleLbl="node1" presStyleIdx="0" presStyleCnt="2"/>
      <dgm:spPr/>
      <dgm:t>
        <a:bodyPr/>
        <a:lstStyle/>
        <a:p>
          <a:endParaRPr lang="en-US"/>
        </a:p>
      </dgm:t>
    </dgm:pt>
    <dgm:pt modelId="{75EFE2EE-67CD-0045-95A6-5B9BF82BEDFD}" type="pres">
      <dgm:prSet presAssocID="{8CCB8FFB-CFF3-BF40-929F-CF61E9B02FD8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42C7BADB-F081-8A4F-9E68-78FABE9BBE27}" type="pres">
      <dgm:prSet presAssocID="{8CCB8FFB-CFF3-BF40-929F-CF61E9B02FD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8322D-5478-0B4F-BB5B-B43C6391BC65}" type="pres">
      <dgm:prSet presAssocID="{D55F445A-673E-9842-B74D-292939CF5B0E}" presName="spacer" presStyleCnt="0"/>
      <dgm:spPr/>
    </dgm:pt>
    <dgm:pt modelId="{05C90277-BF57-8B46-A619-D384457C6167}" type="pres">
      <dgm:prSet presAssocID="{DB039C48-F011-5F44-93F3-EC3779F79AFE}" presName="comp" presStyleCnt="0"/>
      <dgm:spPr/>
    </dgm:pt>
    <dgm:pt modelId="{01F9A9CA-AD55-5A40-9629-D5D6C409577F}" type="pres">
      <dgm:prSet presAssocID="{DB039C48-F011-5F44-93F3-EC3779F79AFE}" presName="box" presStyleLbl="node1" presStyleIdx="1" presStyleCnt="2"/>
      <dgm:spPr/>
      <dgm:t>
        <a:bodyPr/>
        <a:lstStyle/>
        <a:p>
          <a:endParaRPr lang="en-US"/>
        </a:p>
      </dgm:t>
    </dgm:pt>
    <dgm:pt modelId="{A97EE4BE-28B0-2E42-A9A9-DB453EBE2253}" type="pres">
      <dgm:prSet presAssocID="{DB039C48-F011-5F44-93F3-EC3779F79AFE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8A3E6032-E963-8C4F-A99C-FB9BA6BBDDD5}" type="pres">
      <dgm:prSet presAssocID="{DB039C48-F011-5F44-93F3-EC3779F79AF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931657-3ED6-6B40-8F46-ACAE3F66E59D}" srcId="{5B3FBFD1-69FB-324F-842F-F2CFB78E6661}" destId="{8CCB8FFB-CFF3-BF40-929F-CF61E9B02FD8}" srcOrd="0" destOrd="0" parTransId="{7ABB67C7-E99B-794C-8937-0E31BE8ED78D}" sibTransId="{D55F445A-673E-9842-B74D-292939CF5B0E}"/>
    <dgm:cxn modelId="{CC53F5B9-C793-E74C-85C8-E675030F2C22}" srcId="{5B3FBFD1-69FB-324F-842F-F2CFB78E6661}" destId="{DB039C48-F011-5F44-93F3-EC3779F79AFE}" srcOrd="1" destOrd="0" parTransId="{15020618-AC3B-034D-B51D-7344FF7E7FD9}" sibTransId="{6FEAD9FD-D88F-1347-9B1F-A6D6F96AC3F7}"/>
    <dgm:cxn modelId="{CB5242B0-5702-EA41-AEE7-45E8A873ADBC}" type="presOf" srcId="{8CCB8FFB-CFF3-BF40-929F-CF61E9B02FD8}" destId="{CD6B2FC9-3AA7-B545-B708-31F0E7A805BA}" srcOrd="0" destOrd="0" presId="urn:microsoft.com/office/officeart/2005/8/layout/vList4"/>
    <dgm:cxn modelId="{3ABF3432-552E-B04D-90D0-A1CB9598CB44}" type="presOf" srcId="{5B3FBFD1-69FB-324F-842F-F2CFB78E6661}" destId="{FE897808-9BE4-BC43-AD46-E74A8FB4A22D}" srcOrd="0" destOrd="0" presId="urn:microsoft.com/office/officeart/2005/8/layout/vList4"/>
    <dgm:cxn modelId="{D07D1A8A-F13A-CD4C-BFEA-9AFA8E055DA5}" type="presOf" srcId="{8CCB8FFB-CFF3-BF40-929F-CF61E9B02FD8}" destId="{42C7BADB-F081-8A4F-9E68-78FABE9BBE27}" srcOrd="1" destOrd="0" presId="urn:microsoft.com/office/officeart/2005/8/layout/vList4"/>
    <dgm:cxn modelId="{6086D5C3-B813-134F-82FD-2E8A33B6CA6E}" type="presOf" srcId="{DB039C48-F011-5F44-93F3-EC3779F79AFE}" destId="{8A3E6032-E963-8C4F-A99C-FB9BA6BBDDD5}" srcOrd="1" destOrd="0" presId="urn:microsoft.com/office/officeart/2005/8/layout/vList4"/>
    <dgm:cxn modelId="{9145352B-F2A6-0A44-9E71-6F353688D6AA}" type="presOf" srcId="{DB039C48-F011-5F44-93F3-EC3779F79AFE}" destId="{01F9A9CA-AD55-5A40-9629-D5D6C409577F}" srcOrd="0" destOrd="0" presId="urn:microsoft.com/office/officeart/2005/8/layout/vList4"/>
    <dgm:cxn modelId="{52DFE2E6-B293-A847-961D-85D50F792810}" type="presParOf" srcId="{FE897808-9BE4-BC43-AD46-E74A8FB4A22D}" destId="{6775EDBA-D7CE-074C-BB30-32AD0757FE8A}" srcOrd="0" destOrd="0" presId="urn:microsoft.com/office/officeart/2005/8/layout/vList4"/>
    <dgm:cxn modelId="{4D958561-495B-224A-BDC0-ECAF8714632F}" type="presParOf" srcId="{6775EDBA-D7CE-074C-BB30-32AD0757FE8A}" destId="{CD6B2FC9-3AA7-B545-B708-31F0E7A805BA}" srcOrd="0" destOrd="0" presId="urn:microsoft.com/office/officeart/2005/8/layout/vList4"/>
    <dgm:cxn modelId="{AA874C4A-7612-AE4A-B962-4926C201A9EB}" type="presParOf" srcId="{6775EDBA-D7CE-074C-BB30-32AD0757FE8A}" destId="{75EFE2EE-67CD-0045-95A6-5B9BF82BEDFD}" srcOrd="1" destOrd="0" presId="urn:microsoft.com/office/officeart/2005/8/layout/vList4"/>
    <dgm:cxn modelId="{2F2E6BB7-DBF9-BE4A-9616-42A8481C0312}" type="presParOf" srcId="{6775EDBA-D7CE-074C-BB30-32AD0757FE8A}" destId="{42C7BADB-F081-8A4F-9E68-78FABE9BBE27}" srcOrd="2" destOrd="0" presId="urn:microsoft.com/office/officeart/2005/8/layout/vList4"/>
    <dgm:cxn modelId="{022BC9D8-956C-5D46-A387-D4BBE425A0B4}" type="presParOf" srcId="{FE897808-9BE4-BC43-AD46-E74A8FB4A22D}" destId="{3788322D-5478-0B4F-BB5B-B43C6391BC65}" srcOrd="1" destOrd="0" presId="urn:microsoft.com/office/officeart/2005/8/layout/vList4"/>
    <dgm:cxn modelId="{C858B82C-B2DB-B147-9236-8FECC908AA3D}" type="presParOf" srcId="{FE897808-9BE4-BC43-AD46-E74A8FB4A22D}" destId="{05C90277-BF57-8B46-A619-D384457C6167}" srcOrd="2" destOrd="0" presId="urn:microsoft.com/office/officeart/2005/8/layout/vList4"/>
    <dgm:cxn modelId="{FD6D045A-6AA2-264E-8E35-C5CBBB3B57F8}" type="presParOf" srcId="{05C90277-BF57-8B46-A619-D384457C6167}" destId="{01F9A9CA-AD55-5A40-9629-D5D6C409577F}" srcOrd="0" destOrd="0" presId="urn:microsoft.com/office/officeart/2005/8/layout/vList4"/>
    <dgm:cxn modelId="{28725BF0-2514-2E4C-A964-548D7BC9CD0F}" type="presParOf" srcId="{05C90277-BF57-8B46-A619-D384457C6167}" destId="{A97EE4BE-28B0-2E42-A9A9-DB453EBE2253}" srcOrd="1" destOrd="0" presId="urn:microsoft.com/office/officeart/2005/8/layout/vList4"/>
    <dgm:cxn modelId="{4A38DD0D-8B88-4547-BF04-DB8BEB30414A}" type="presParOf" srcId="{05C90277-BF57-8B46-A619-D384457C6167}" destId="{8A3E6032-E963-8C4F-A99C-FB9BA6BBDDD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F4BF0C-0B68-E342-878B-474DE487D809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0FCA93E-A907-DA4A-A142-19568E7BB736}">
      <dgm:prSet/>
      <dgm:spPr/>
      <dgm:t>
        <a:bodyPr/>
        <a:lstStyle/>
        <a:p>
          <a:pPr rtl="0"/>
          <a:r>
            <a:rPr lang="en-IN" baseline="0" smtClean="0">
              <a:solidFill>
                <a:srgbClr val="000000"/>
              </a:solidFill>
              <a:latin typeface="Georgia"/>
              <a:cs typeface="Georgia"/>
            </a:rPr>
            <a:t>Steering Committee chaired by NEDA</a:t>
          </a:r>
          <a:endParaRPr lang="en-IN">
            <a:solidFill>
              <a:srgbClr val="000000"/>
            </a:solidFill>
            <a:latin typeface="Georgia"/>
            <a:cs typeface="Georgia"/>
          </a:endParaRPr>
        </a:p>
      </dgm:t>
    </dgm:pt>
    <dgm:pt modelId="{7AA48C63-A032-D940-B584-D5F35BF817D2}" type="parTrans" cxnId="{8528A16F-CD42-254D-B6EC-A2564F8C257C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EE68F6CE-3193-BB4C-B5DE-2C44C32728AC}" type="sibTrans" cxnId="{8528A16F-CD42-254D-B6EC-A2564F8C257C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A670E324-FD98-E446-8B71-18794A2A257A}">
      <dgm:prSet/>
      <dgm:spPr/>
      <dgm:t>
        <a:bodyPr/>
        <a:lstStyle/>
        <a:p>
          <a:pPr rtl="0"/>
          <a:r>
            <a:rPr lang="en-IN" baseline="0" smtClean="0">
              <a:solidFill>
                <a:srgbClr val="000000"/>
              </a:solidFill>
              <a:latin typeface="Georgia"/>
              <a:cs typeface="Georgia"/>
            </a:rPr>
            <a:t>Funded by DFAT, Govt. of Australia </a:t>
          </a:r>
          <a:endParaRPr lang="en-IN">
            <a:solidFill>
              <a:srgbClr val="000000"/>
            </a:solidFill>
            <a:latin typeface="Georgia"/>
            <a:cs typeface="Georgia"/>
          </a:endParaRPr>
        </a:p>
      </dgm:t>
    </dgm:pt>
    <dgm:pt modelId="{38B0231C-856C-FA46-B504-E8A580F6A452}" type="parTrans" cxnId="{7657B6AD-6DB8-4B4C-9E89-92ECC7ED4509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F10E2CF8-4DDD-614A-ABE3-BADAA131A8C3}" type="sibTrans" cxnId="{7657B6AD-6DB8-4B4C-9E89-92ECC7ED4509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FE9FDDD0-B681-C74B-8592-4FC6DA4EB8C4}">
      <dgm:prSet/>
      <dgm:spPr/>
      <dgm:t>
        <a:bodyPr/>
        <a:lstStyle/>
        <a:p>
          <a:pPr rtl="0"/>
          <a:r>
            <a:rPr lang="en-IN" baseline="0" smtClean="0">
              <a:solidFill>
                <a:srgbClr val="000000"/>
              </a:solidFill>
              <a:latin typeface="Georgia"/>
              <a:cs typeface="Georgia"/>
            </a:rPr>
            <a:t>Objectives:</a:t>
          </a:r>
          <a:endParaRPr lang="en-IN">
            <a:solidFill>
              <a:srgbClr val="000000"/>
            </a:solidFill>
            <a:latin typeface="Georgia"/>
            <a:cs typeface="Georgia"/>
          </a:endParaRPr>
        </a:p>
      </dgm:t>
    </dgm:pt>
    <dgm:pt modelId="{906EC5E6-CBB5-B449-B22C-0E23F893A8E2}" type="parTrans" cxnId="{E41B64C2-99FA-7A4D-9778-5F126ADA5203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C7B9A212-03FD-F347-B08A-5D32DBCA9A00}" type="sibTrans" cxnId="{E41B64C2-99FA-7A4D-9778-5F126ADA5203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6EA0500F-D0AB-EE49-8166-5C4044CC3D78}">
      <dgm:prSet/>
      <dgm:spPr/>
      <dgm:t>
        <a:bodyPr/>
        <a:lstStyle/>
        <a:p>
          <a:pPr rtl="0"/>
          <a:r>
            <a:rPr lang="en-IN" smtClean="0">
              <a:solidFill>
                <a:srgbClr val="000000"/>
              </a:solidFill>
              <a:latin typeface="Georgia"/>
              <a:cs typeface="Georgia"/>
            </a:rPr>
            <a:t>Four IEs</a:t>
          </a:r>
          <a:endParaRPr lang="en-IN">
            <a:solidFill>
              <a:srgbClr val="000000"/>
            </a:solidFill>
            <a:latin typeface="Georgia"/>
            <a:cs typeface="Georgia"/>
          </a:endParaRPr>
        </a:p>
      </dgm:t>
    </dgm:pt>
    <dgm:pt modelId="{DF334107-35D4-FA4F-B8E3-8DDBD338F35C}" type="parTrans" cxnId="{B8939147-C215-7248-96B6-6A191A9D706B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D70D8229-04CF-E64E-8D4D-2CD7A3DBD535}" type="sibTrans" cxnId="{B8939147-C215-7248-96B6-6A191A9D706B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39E65EDC-154D-C84C-9A37-4E620C266C5D}">
      <dgm:prSet/>
      <dgm:spPr/>
      <dgm:t>
        <a:bodyPr/>
        <a:lstStyle/>
        <a:p>
          <a:pPr rtl="0"/>
          <a:r>
            <a:rPr lang="en-IN" smtClean="0">
              <a:solidFill>
                <a:srgbClr val="000000"/>
              </a:solidFill>
              <a:latin typeface="Georgia"/>
              <a:cs typeface="Georgia"/>
            </a:rPr>
            <a:t>In-country delivery of CLEAR course</a:t>
          </a:r>
          <a:endParaRPr lang="en-IN">
            <a:solidFill>
              <a:srgbClr val="000000"/>
            </a:solidFill>
            <a:latin typeface="Georgia"/>
            <a:cs typeface="Georgia"/>
          </a:endParaRPr>
        </a:p>
      </dgm:t>
    </dgm:pt>
    <dgm:pt modelId="{4624FA31-71B1-6445-A05F-0121100B1291}" type="parTrans" cxnId="{6BDD49AA-D11C-DE41-A2E6-8B6A6BD82707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36C3C452-8C7A-CB45-937E-DE82F997AE36}" type="sibTrans" cxnId="{6BDD49AA-D11C-DE41-A2E6-8B6A6BD82707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07A3037D-40D1-1C4C-9634-6224D9F5C82C}">
      <dgm:prSet/>
      <dgm:spPr/>
      <dgm:t>
        <a:bodyPr/>
        <a:lstStyle/>
        <a:p>
          <a:pPr rtl="0"/>
          <a:r>
            <a:rPr lang="en-IN" smtClean="0">
              <a:solidFill>
                <a:srgbClr val="000000"/>
              </a:solidFill>
              <a:latin typeface="Georgia"/>
              <a:cs typeface="Georgia"/>
            </a:rPr>
            <a:t>Demand generation workshops </a:t>
          </a:r>
          <a:endParaRPr lang="en-IN">
            <a:solidFill>
              <a:srgbClr val="000000"/>
            </a:solidFill>
            <a:latin typeface="Georgia"/>
            <a:cs typeface="Georgia"/>
          </a:endParaRPr>
        </a:p>
      </dgm:t>
    </dgm:pt>
    <dgm:pt modelId="{3953EA4C-BCA2-324C-8A2F-6A17276FF560}" type="parTrans" cxnId="{78EC0707-28AD-7F4D-AE98-73B8C694FB37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9AB6E228-C6B8-204F-BC96-7D7D142A1CAB}" type="sibTrans" cxnId="{78EC0707-28AD-7F4D-AE98-73B8C694FB37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CBE58864-3931-EA49-A201-019FBAC61312}">
      <dgm:prSet/>
      <dgm:spPr/>
      <dgm:t>
        <a:bodyPr/>
        <a:lstStyle/>
        <a:p>
          <a:pPr rtl="0"/>
          <a:r>
            <a:rPr lang="en-IN" smtClean="0">
              <a:solidFill>
                <a:srgbClr val="000000"/>
              </a:solidFill>
              <a:latin typeface="Georgia"/>
              <a:cs typeface="Georgia"/>
            </a:rPr>
            <a:t>Policy influence clinic</a:t>
          </a:r>
          <a:endParaRPr lang="en-IN">
            <a:solidFill>
              <a:srgbClr val="000000"/>
            </a:solidFill>
            <a:latin typeface="Georgia"/>
            <a:cs typeface="Georgia"/>
          </a:endParaRPr>
        </a:p>
      </dgm:t>
    </dgm:pt>
    <dgm:pt modelId="{25F8E239-B6B4-404B-8208-9C2216F2D31D}" type="parTrans" cxnId="{26960C25-AA72-9646-8F29-033429D58EA3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61ABF39C-F9BA-D24D-8A45-874D148FADEF}" type="sibTrans" cxnId="{26960C25-AA72-9646-8F29-033429D58EA3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96A8AF59-540C-FC4C-B769-44B3AADDD17B}">
      <dgm:prSet/>
      <dgm:spPr/>
      <dgm:t>
        <a:bodyPr/>
        <a:lstStyle/>
        <a:p>
          <a:pPr rtl="0"/>
          <a:r>
            <a:rPr lang="en-IN" smtClean="0">
              <a:solidFill>
                <a:srgbClr val="000000"/>
              </a:solidFill>
              <a:latin typeface="Georgia"/>
              <a:cs typeface="Georgia"/>
            </a:rPr>
            <a:t>Inception workshops for policy makers on using Impact Evaluations</a:t>
          </a:r>
          <a:endParaRPr lang="en-IN">
            <a:solidFill>
              <a:srgbClr val="000000"/>
            </a:solidFill>
            <a:latin typeface="Georgia"/>
            <a:cs typeface="Georgia"/>
          </a:endParaRPr>
        </a:p>
      </dgm:t>
    </dgm:pt>
    <dgm:pt modelId="{D08631BF-D2E0-AB46-9F9B-9F8A817CAE5E}" type="parTrans" cxnId="{265EBB00-66B1-4046-AF6C-CD735B6202F9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C8547C65-4FCF-764F-82FF-35FDA8A9C9B3}" type="sibTrans" cxnId="{265EBB00-66B1-4046-AF6C-CD735B6202F9}">
      <dgm:prSet/>
      <dgm:spPr/>
      <dgm:t>
        <a:bodyPr/>
        <a:lstStyle/>
        <a:p>
          <a:endParaRPr lang="en-US">
            <a:solidFill>
              <a:srgbClr val="000000"/>
            </a:solidFill>
            <a:latin typeface="Georgia"/>
            <a:cs typeface="Georgia"/>
          </a:endParaRPr>
        </a:p>
      </dgm:t>
    </dgm:pt>
    <dgm:pt modelId="{22F9C46A-34AE-1E41-90FC-44800A865B23}" type="pres">
      <dgm:prSet presAssocID="{ADF4BF0C-0B68-E342-878B-474DE487D8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ED9949-082B-684E-8873-5917E54FA4FD}" type="pres">
      <dgm:prSet presAssocID="{10FCA93E-A907-DA4A-A142-19568E7BB736}" presName="parentLin" presStyleCnt="0"/>
      <dgm:spPr/>
    </dgm:pt>
    <dgm:pt modelId="{1369B20D-5BE7-934B-AA16-A8DC809D016A}" type="pres">
      <dgm:prSet presAssocID="{10FCA93E-A907-DA4A-A142-19568E7BB73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A3F4565-29FB-5D42-9938-FBF8430369F4}" type="pres">
      <dgm:prSet presAssocID="{10FCA93E-A907-DA4A-A142-19568E7BB73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6C245-4D94-B646-B6B4-70F439B794C0}" type="pres">
      <dgm:prSet presAssocID="{10FCA93E-A907-DA4A-A142-19568E7BB736}" presName="negativeSpace" presStyleCnt="0"/>
      <dgm:spPr/>
    </dgm:pt>
    <dgm:pt modelId="{4A05C3FC-B32C-F948-89CF-97B954DC0AF2}" type="pres">
      <dgm:prSet presAssocID="{10FCA93E-A907-DA4A-A142-19568E7BB736}" presName="childText" presStyleLbl="conFgAcc1" presStyleIdx="0" presStyleCnt="3">
        <dgm:presLayoutVars>
          <dgm:bulletEnabled val="1"/>
        </dgm:presLayoutVars>
      </dgm:prSet>
      <dgm:spPr/>
    </dgm:pt>
    <dgm:pt modelId="{1C1373EF-6340-C24D-978C-875166A07644}" type="pres">
      <dgm:prSet presAssocID="{EE68F6CE-3193-BB4C-B5DE-2C44C32728AC}" presName="spaceBetweenRectangles" presStyleCnt="0"/>
      <dgm:spPr/>
    </dgm:pt>
    <dgm:pt modelId="{41056FD7-B3E7-094A-B125-F74FC02C9F23}" type="pres">
      <dgm:prSet presAssocID="{A670E324-FD98-E446-8B71-18794A2A257A}" presName="parentLin" presStyleCnt="0"/>
      <dgm:spPr/>
    </dgm:pt>
    <dgm:pt modelId="{CEC60408-5AFB-8E40-B9C0-5FE2336F24F0}" type="pres">
      <dgm:prSet presAssocID="{A670E324-FD98-E446-8B71-18794A2A257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989B6C0-00BB-E245-A586-57D24051BA9C}" type="pres">
      <dgm:prSet presAssocID="{A670E324-FD98-E446-8B71-18794A2A257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C52D5-97EE-E44B-BCA4-B4265D854305}" type="pres">
      <dgm:prSet presAssocID="{A670E324-FD98-E446-8B71-18794A2A257A}" presName="negativeSpace" presStyleCnt="0"/>
      <dgm:spPr/>
    </dgm:pt>
    <dgm:pt modelId="{44B9FB05-C36B-B746-AA0E-7A1FFFA316F7}" type="pres">
      <dgm:prSet presAssocID="{A670E324-FD98-E446-8B71-18794A2A257A}" presName="childText" presStyleLbl="conFgAcc1" presStyleIdx="1" presStyleCnt="3">
        <dgm:presLayoutVars>
          <dgm:bulletEnabled val="1"/>
        </dgm:presLayoutVars>
      </dgm:prSet>
      <dgm:spPr/>
    </dgm:pt>
    <dgm:pt modelId="{0EC92F69-4CE4-154C-A2E5-8EF4C9A10CF4}" type="pres">
      <dgm:prSet presAssocID="{F10E2CF8-4DDD-614A-ABE3-BADAA131A8C3}" presName="spaceBetweenRectangles" presStyleCnt="0"/>
      <dgm:spPr/>
    </dgm:pt>
    <dgm:pt modelId="{33B01837-D22A-1540-8DEF-883B6F99AD03}" type="pres">
      <dgm:prSet presAssocID="{FE9FDDD0-B681-C74B-8592-4FC6DA4EB8C4}" presName="parentLin" presStyleCnt="0"/>
      <dgm:spPr/>
    </dgm:pt>
    <dgm:pt modelId="{534F2589-41E2-F243-B24A-8EB1A409BAFB}" type="pres">
      <dgm:prSet presAssocID="{FE9FDDD0-B681-C74B-8592-4FC6DA4EB8C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F6C5168-7486-7A47-BCD2-6F8FAEEBB220}" type="pres">
      <dgm:prSet presAssocID="{FE9FDDD0-B681-C74B-8592-4FC6DA4EB8C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269F2-B14D-AE42-ADE6-E7C7675E3D1F}" type="pres">
      <dgm:prSet presAssocID="{FE9FDDD0-B681-C74B-8592-4FC6DA4EB8C4}" presName="negativeSpace" presStyleCnt="0"/>
      <dgm:spPr/>
    </dgm:pt>
    <dgm:pt modelId="{90C74BEC-F504-5C4E-B3AE-D2A6F4AEB261}" type="pres">
      <dgm:prSet presAssocID="{FE9FDDD0-B681-C74B-8592-4FC6DA4EB8C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04297C-F805-2145-9190-4B48D7584D09}" type="presOf" srcId="{FE9FDDD0-B681-C74B-8592-4FC6DA4EB8C4}" destId="{6F6C5168-7486-7A47-BCD2-6F8FAEEBB220}" srcOrd="1" destOrd="0" presId="urn:microsoft.com/office/officeart/2005/8/layout/list1"/>
    <dgm:cxn modelId="{8528A16F-CD42-254D-B6EC-A2564F8C257C}" srcId="{ADF4BF0C-0B68-E342-878B-474DE487D809}" destId="{10FCA93E-A907-DA4A-A142-19568E7BB736}" srcOrd="0" destOrd="0" parTransId="{7AA48C63-A032-D940-B584-D5F35BF817D2}" sibTransId="{EE68F6CE-3193-BB4C-B5DE-2C44C32728AC}"/>
    <dgm:cxn modelId="{5B6C251E-74FD-1143-AA55-3E46CA1129A5}" type="presOf" srcId="{CBE58864-3931-EA49-A201-019FBAC61312}" destId="{90C74BEC-F504-5C4E-B3AE-D2A6F4AEB261}" srcOrd="0" destOrd="3" presId="urn:microsoft.com/office/officeart/2005/8/layout/list1"/>
    <dgm:cxn modelId="{D92A7F17-16E7-384F-A127-E0B76B97044B}" type="presOf" srcId="{A670E324-FD98-E446-8B71-18794A2A257A}" destId="{6989B6C0-00BB-E245-A586-57D24051BA9C}" srcOrd="1" destOrd="0" presId="urn:microsoft.com/office/officeart/2005/8/layout/list1"/>
    <dgm:cxn modelId="{26960C25-AA72-9646-8F29-033429D58EA3}" srcId="{FE9FDDD0-B681-C74B-8592-4FC6DA4EB8C4}" destId="{CBE58864-3931-EA49-A201-019FBAC61312}" srcOrd="3" destOrd="0" parTransId="{25F8E239-B6B4-404B-8208-9C2216F2D31D}" sibTransId="{61ABF39C-F9BA-D24D-8A45-874D148FADEF}"/>
    <dgm:cxn modelId="{6BDD49AA-D11C-DE41-A2E6-8B6A6BD82707}" srcId="{FE9FDDD0-B681-C74B-8592-4FC6DA4EB8C4}" destId="{39E65EDC-154D-C84C-9A37-4E620C266C5D}" srcOrd="1" destOrd="0" parTransId="{4624FA31-71B1-6445-A05F-0121100B1291}" sibTransId="{36C3C452-8C7A-CB45-937E-DE82F997AE36}"/>
    <dgm:cxn modelId="{D826AE82-0AB2-8043-87B7-530215ECB408}" type="presOf" srcId="{10FCA93E-A907-DA4A-A142-19568E7BB736}" destId="{EA3F4565-29FB-5D42-9938-FBF8430369F4}" srcOrd="1" destOrd="0" presId="urn:microsoft.com/office/officeart/2005/8/layout/list1"/>
    <dgm:cxn modelId="{124BDDAA-EAF2-9B47-8E72-ECF52A4E9859}" type="presOf" srcId="{ADF4BF0C-0B68-E342-878B-474DE487D809}" destId="{22F9C46A-34AE-1E41-90FC-44800A865B23}" srcOrd="0" destOrd="0" presId="urn:microsoft.com/office/officeart/2005/8/layout/list1"/>
    <dgm:cxn modelId="{B8939147-C215-7248-96B6-6A191A9D706B}" srcId="{FE9FDDD0-B681-C74B-8592-4FC6DA4EB8C4}" destId="{6EA0500F-D0AB-EE49-8166-5C4044CC3D78}" srcOrd="0" destOrd="0" parTransId="{DF334107-35D4-FA4F-B8E3-8DDBD338F35C}" sibTransId="{D70D8229-04CF-E64E-8D4D-2CD7A3DBD535}"/>
    <dgm:cxn modelId="{78EC0707-28AD-7F4D-AE98-73B8C694FB37}" srcId="{FE9FDDD0-B681-C74B-8592-4FC6DA4EB8C4}" destId="{07A3037D-40D1-1C4C-9634-6224D9F5C82C}" srcOrd="2" destOrd="0" parTransId="{3953EA4C-BCA2-324C-8A2F-6A17276FF560}" sibTransId="{9AB6E228-C6B8-204F-BC96-7D7D142A1CAB}"/>
    <dgm:cxn modelId="{C91EF5C8-3E94-044C-B76F-83D9254B7E70}" type="presOf" srcId="{07A3037D-40D1-1C4C-9634-6224D9F5C82C}" destId="{90C74BEC-F504-5C4E-B3AE-D2A6F4AEB261}" srcOrd="0" destOrd="2" presId="urn:microsoft.com/office/officeart/2005/8/layout/list1"/>
    <dgm:cxn modelId="{C942EFD9-C45B-8B47-B90B-FEE7E2691DC7}" type="presOf" srcId="{A670E324-FD98-E446-8B71-18794A2A257A}" destId="{CEC60408-5AFB-8E40-B9C0-5FE2336F24F0}" srcOrd="0" destOrd="0" presId="urn:microsoft.com/office/officeart/2005/8/layout/list1"/>
    <dgm:cxn modelId="{95C85C2F-B3C7-A545-9E56-E11DD59BE550}" type="presOf" srcId="{96A8AF59-540C-FC4C-B769-44B3AADDD17B}" destId="{90C74BEC-F504-5C4E-B3AE-D2A6F4AEB261}" srcOrd="0" destOrd="4" presId="urn:microsoft.com/office/officeart/2005/8/layout/list1"/>
    <dgm:cxn modelId="{7657B6AD-6DB8-4B4C-9E89-92ECC7ED4509}" srcId="{ADF4BF0C-0B68-E342-878B-474DE487D809}" destId="{A670E324-FD98-E446-8B71-18794A2A257A}" srcOrd="1" destOrd="0" parTransId="{38B0231C-856C-FA46-B504-E8A580F6A452}" sibTransId="{F10E2CF8-4DDD-614A-ABE3-BADAA131A8C3}"/>
    <dgm:cxn modelId="{D17A1A41-B0EF-0F47-A6C1-59A45E3B5544}" type="presOf" srcId="{FE9FDDD0-B681-C74B-8592-4FC6DA4EB8C4}" destId="{534F2589-41E2-F243-B24A-8EB1A409BAFB}" srcOrd="0" destOrd="0" presId="urn:microsoft.com/office/officeart/2005/8/layout/list1"/>
    <dgm:cxn modelId="{E1B9AA64-1F17-7749-9368-DB8BB8E0573C}" type="presOf" srcId="{39E65EDC-154D-C84C-9A37-4E620C266C5D}" destId="{90C74BEC-F504-5C4E-B3AE-D2A6F4AEB261}" srcOrd="0" destOrd="1" presId="urn:microsoft.com/office/officeart/2005/8/layout/list1"/>
    <dgm:cxn modelId="{3C58C2A5-11FC-4A4A-BEEC-981598620AD9}" type="presOf" srcId="{6EA0500F-D0AB-EE49-8166-5C4044CC3D78}" destId="{90C74BEC-F504-5C4E-B3AE-D2A6F4AEB261}" srcOrd="0" destOrd="0" presId="urn:microsoft.com/office/officeart/2005/8/layout/list1"/>
    <dgm:cxn modelId="{E7ACEF29-9B96-CE4C-A2C7-5260BA752B6F}" type="presOf" srcId="{10FCA93E-A907-DA4A-A142-19568E7BB736}" destId="{1369B20D-5BE7-934B-AA16-A8DC809D016A}" srcOrd="0" destOrd="0" presId="urn:microsoft.com/office/officeart/2005/8/layout/list1"/>
    <dgm:cxn modelId="{E41B64C2-99FA-7A4D-9778-5F126ADA5203}" srcId="{ADF4BF0C-0B68-E342-878B-474DE487D809}" destId="{FE9FDDD0-B681-C74B-8592-4FC6DA4EB8C4}" srcOrd="2" destOrd="0" parTransId="{906EC5E6-CBB5-B449-B22C-0E23F893A8E2}" sibTransId="{C7B9A212-03FD-F347-B08A-5D32DBCA9A00}"/>
    <dgm:cxn modelId="{265EBB00-66B1-4046-AF6C-CD735B6202F9}" srcId="{FE9FDDD0-B681-C74B-8592-4FC6DA4EB8C4}" destId="{96A8AF59-540C-FC4C-B769-44B3AADDD17B}" srcOrd="4" destOrd="0" parTransId="{D08631BF-D2E0-AB46-9F9B-9F8A817CAE5E}" sibTransId="{C8547C65-4FCF-764F-82FF-35FDA8A9C9B3}"/>
    <dgm:cxn modelId="{5DB19C3F-3446-DA42-9316-8B53B6B5AEFA}" type="presParOf" srcId="{22F9C46A-34AE-1E41-90FC-44800A865B23}" destId="{37ED9949-082B-684E-8873-5917E54FA4FD}" srcOrd="0" destOrd="0" presId="urn:microsoft.com/office/officeart/2005/8/layout/list1"/>
    <dgm:cxn modelId="{BE38FE32-3FAE-A44C-9E92-808BB8DCD285}" type="presParOf" srcId="{37ED9949-082B-684E-8873-5917E54FA4FD}" destId="{1369B20D-5BE7-934B-AA16-A8DC809D016A}" srcOrd="0" destOrd="0" presId="urn:microsoft.com/office/officeart/2005/8/layout/list1"/>
    <dgm:cxn modelId="{CF64D3FA-4722-9844-AF7E-797074DE2CE5}" type="presParOf" srcId="{37ED9949-082B-684E-8873-5917E54FA4FD}" destId="{EA3F4565-29FB-5D42-9938-FBF8430369F4}" srcOrd="1" destOrd="0" presId="urn:microsoft.com/office/officeart/2005/8/layout/list1"/>
    <dgm:cxn modelId="{8AFB18B8-C1A0-A04F-AFE0-8F1B5B88BAD3}" type="presParOf" srcId="{22F9C46A-34AE-1E41-90FC-44800A865B23}" destId="{B816C245-4D94-B646-B6B4-70F439B794C0}" srcOrd="1" destOrd="0" presId="urn:microsoft.com/office/officeart/2005/8/layout/list1"/>
    <dgm:cxn modelId="{5A8C8F1F-DCE4-B642-A141-61D95B9A44CC}" type="presParOf" srcId="{22F9C46A-34AE-1E41-90FC-44800A865B23}" destId="{4A05C3FC-B32C-F948-89CF-97B954DC0AF2}" srcOrd="2" destOrd="0" presId="urn:microsoft.com/office/officeart/2005/8/layout/list1"/>
    <dgm:cxn modelId="{89137ADA-5FB4-4E40-9D5F-C2157A7ECE07}" type="presParOf" srcId="{22F9C46A-34AE-1E41-90FC-44800A865B23}" destId="{1C1373EF-6340-C24D-978C-875166A07644}" srcOrd="3" destOrd="0" presId="urn:microsoft.com/office/officeart/2005/8/layout/list1"/>
    <dgm:cxn modelId="{4E61BA74-DC5A-4E4C-8692-E604B347678B}" type="presParOf" srcId="{22F9C46A-34AE-1E41-90FC-44800A865B23}" destId="{41056FD7-B3E7-094A-B125-F74FC02C9F23}" srcOrd="4" destOrd="0" presId="urn:microsoft.com/office/officeart/2005/8/layout/list1"/>
    <dgm:cxn modelId="{C7F7AF90-71B2-3443-86DB-121CD5F2A5FC}" type="presParOf" srcId="{41056FD7-B3E7-094A-B125-F74FC02C9F23}" destId="{CEC60408-5AFB-8E40-B9C0-5FE2336F24F0}" srcOrd="0" destOrd="0" presId="urn:microsoft.com/office/officeart/2005/8/layout/list1"/>
    <dgm:cxn modelId="{BF344649-1E52-2443-96FC-484BF6512F7F}" type="presParOf" srcId="{41056FD7-B3E7-094A-B125-F74FC02C9F23}" destId="{6989B6C0-00BB-E245-A586-57D24051BA9C}" srcOrd="1" destOrd="0" presId="urn:microsoft.com/office/officeart/2005/8/layout/list1"/>
    <dgm:cxn modelId="{C5501290-22D0-4241-85A8-D5A43C2280A6}" type="presParOf" srcId="{22F9C46A-34AE-1E41-90FC-44800A865B23}" destId="{2E8C52D5-97EE-E44B-BCA4-B4265D854305}" srcOrd="5" destOrd="0" presId="urn:microsoft.com/office/officeart/2005/8/layout/list1"/>
    <dgm:cxn modelId="{795C1BAE-92C9-9B4A-B6B8-44D30E61BBCF}" type="presParOf" srcId="{22F9C46A-34AE-1E41-90FC-44800A865B23}" destId="{44B9FB05-C36B-B746-AA0E-7A1FFFA316F7}" srcOrd="6" destOrd="0" presId="urn:microsoft.com/office/officeart/2005/8/layout/list1"/>
    <dgm:cxn modelId="{8AA4EABE-48CA-814E-AFC9-06871F0FDC45}" type="presParOf" srcId="{22F9C46A-34AE-1E41-90FC-44800A865B23}" destId="{0EC92F69-4CE4-154C-A2E5-8EF4C9A10CF4}" srcOrd="7" destOrd="0" presId="urn:microsoft.com/office/officeart/2005/8/layout/list1"/>
    <dgm:cxn modelId="{CE66A798-EC56-734B-B975-2D73C41168D5}" type="presParOf" srcId="{22F9C46A-34AE-1E41-90FC-44800A865B23}" destId="{33B01837-D22A-1540-8DEF-883B6F99AD03}" srcOrd="8" destOrd="0" presId="urn:microsoft.com/office/officeart/2005/8/layout/list1"/>
    <dgm:cxn modelId="{0E206E88-E771-3740-ABAA-2F322D6D6AC5}" type="presParOf" srcId="{33B01837-D22A-1540-8DEF-883B6F99AD03}" destId="{534F2589-41E2-F243-B24A-8EB1A409BAFB}" srcOrd="0" destOrd="0" presId="urn:microsoft.com/office/officeart/2005/8/layout/list1"/>
    <dgm:cxn modelId="{44405495-4F2A-744F-9A5C-C5FCCB746388}" type="presParOf" srcId="{33B01837-D22A-1540-8DEF-883B6F99AD03}" destId="{6F6C5168-7486-7A47-BCD2-6F8FAEEBB220}" srcOrd="1" destOrd="0" presId="urn:microsoft.com/office/officeart/2005/8/layout/list1"/>
    <dgm:cxn modelId="{BD7E9AF5-D318-4E4B-BD24-F348E4E7C400}" type="presParOf" srcId="{22F9C46A-34AE-1E41-90FC-44800A865B23}" destId="{942269F2-B14D-AE42-ADE6-E7C7675E3D1F}" srcOrd="9" destOrd="0" presId="urn:microsoft.com/office/officeart/2005/8/layout/list1"/>
    <dgm:cxn modelId="{1167B12F-B3A7-2B4D-B40E-4DD814FD682C}" type="presParOf" srcId="{22F9C46A-34AE-1E41-90FC-44800A865B23}" destId="{90C74BEC-F504-5C4E-B3AE-D2A6F4AEB26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BD5CD8-AFC6-884D-816B-A7BF9B683E23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1CF4CA-BBBE-1949-855C-34F28C49A7B7}">
      <dgm:prSet custT="1"/>
      <dgm:spPr/>
      <dgm:t>
        <a:bodyPr/>
        <a:lstStyle/>
        <a:p>
          <a:pPr rtl="0"/>
          <a:r>
            <a:rPr lang="en-US" sz="2400" baseline="0" dirty="0" smtClean="0">
              <a:latin typeface="Georgia"/>
              <a:cs typeface="Georgia"/>
            </a:rPr>
            <a:t>Implementation Issues: what is happening on the ground </a:t>
          </a:r>
          <a:endParaRPr lang="en-US" sz="2400" dirty="0">
            <a:latin typeface="Georgia"/>
            <a:cs typeface="Georgia"/>
          </a:endParaRPr>
        </a:p>
      </dgm:t>
    </dgm:pt>
    <dgm:pt modelId="{CE0CE4F3-3BD3-8E45-914E-D48BCE84BC13}" type="parTrans" cxnId="{13882E52-AEBA-9648-BF84-D9D366D90D5D}">
      <dgm:prSet/>
      <dgm:spPr/>
      <dgm:t>
        <a:bodyPr/>
        <a:lstStyle/>
        <a:p>
          <a:endParaRPr lang="en-US" sz="1100">
            <a:latin typeface="Georgia"/>
            <a:cs typeface="Georgia"/>
          </a:endParaRPr>
        </a:p>
      </dgm:t>
    </dgm:pt>
    <dgm:pt modelId="{905ECA1D-1271-6D46-ADCC-3D0ED351BB7C}" type="sibTrans" cxnId="{13882E52-AEBA-9648-BF84-D9D366D90D5D}">
      <dgm:prSet/>
      <dgm:spPr/>
      <dgm:t>
        <a:bodyPr/>
        <a:lstStyle/>
        <a:p>
          <a:endParaRPr lang="en-US" sz="1100">
            <a:latin typeface="Georgia"/>
            <a:cs typeface="Georgia"/>
          </a:endParaRPr>
        </a:p>
      </dgm:t>
    </dgm:pt>
    <dgm:pt modelId="{81E5354E-B4AE-1A47-BD11-53A59D6E2CBB}">
      <dgm:prSet custT="1"/>
      <dgm:spPr/>
      <dgm:t>
        <a:bodyPr/>
        <a:lstStyle/>
        <a:p>
          <a:pPr rtl="0"/>
          <a:r>
            <a:rPr lang="en-US" sz="2400" baseline="0" dirty="0" smtClean="0">
              <a:latin typeface="Georgia"/>
              <a:cs typeface="Georgia"/>
            </a:rPr>
            <a:t>Buy-in and engagement at all levels (policy-makers, implementers and evaluators)</a:t>
          </a:r>
          <a:endParaRPr lang="en-US" sz="2400" dirty="0">
            <a:latin typeface="Georgia"/>
            <a:cs typeface="Georgia"/>
          </a:endParaRPr>
        </a:p>
      </dgm:t>
    </dgm:pt>
    <dgm:pt modelId="{D88E5F53-82CE-3247-8AAD-CEBC08C4C5FC}" type="parTrans" cxnId="{F2045906-1DC1-F144-B46A-48460E1DAE9A}">
      <dgm:prSet/>
      <dgm:spPr/>
      <dgm:t>
        <a:bodyPr/>
        <a:lstStyle/>
        <a:p>
          <a:endParaRPr lang="en-US" sz="1100">
            <a:latin typeface="Georgia"/>
            <a:cs typeface="Georgia"/>
          </a:endParaRPr>
        </a:p>
      </dgm:t>
    </dgm:pt>
    <dgm:pt modelId="{EBEB3276-A9B1-7C47-B158-1B651E93C09A}" type="sibTrans" cxnId="{F2045906-1DC1-F144-B46A-48460E1DAE9A}">
      <dgm:prSet/>
      <dgm:spPr/>
      <dgm:t>
        <a:bodyPr/>
        <a:lstStyle/>
        <a:p>
          <a:endParaRPr lang="en-US" sz="1100">
            <a:latin typeface="Georgia"/>
            <a:cs typeface="Georgia"/>
          </a:endParaRPr>
        </a:p>
      </dgm:t>
    </dgm:pt>
    <dgm:pt modelId="{5B053467-B7AE-A14E-A881-224E3FE4233B}">
      <dgm:prSet custT="1"/>
      <dgm:spPr/>
      <dgm:t>
        <a:bodyPr/>
        <a:lstStyle/>
        <a:p>
          <a:pPr rtl="0"/>
          <a:r>
            <a:rPr lang="en-US" sz="2400" dirty="0" smtClean="0">
              <a:latin typeface="Georgia"/>
              <a:cs typeface="Georgia"/>
            </a:rPr>
            <a:t>Timeliness: Results when policy-makers need it</a:t>
          </a:r>
          <a:endParaRPr lang="en-US" sz="2400" baseline="0" dirty="0" smtClean="0">
            <a:latin typeface="Georgia"/>
            <a:cs typeface="Georgia"/>
          </a:endParaRPr>
        </a:p>
      </dgm:t>
    </dgm:pt>
    <dgm:pt modelId="{E5BCB7E8-52DE-C34B-ACCF-E6D35790DE1F}" type="parTrans" cxnId="{16D61C84-4122-414E-BBF9-83B984C81618}">
      <dgm:prSet/>
      <dgm:spPr/>
      <dgm:t>
        <a:bodyPr/>
        <a:lstStyle/>
        <a:p>
          <a:endParaRPr lang="en-US" sz="1100">
            <a:latin typeface="Georgia"/>
            <a:cs typeface="Georgia"/>
          </a:endParaRPr>
        </a:p>
      </dgm:t>
    </dgm:pt>
    <dgm:pt modelId="{0F3DF919-27A7-E94C-AC19-F890A2363152}" type="sibTrans" cxnId="{16D61C84-4122-414E-BBF9-83B984C81618}">
      <dgm:prSet/>
      <dgm:spPr/>
      <dgm:t>
        <a:bodyPr/>
        <a:lstStyle/>
        <a:p>
          <a:endParaRPr lang="en-US" sz="1100">
            <a:latin typeface="Georgia"/>
            <a:cs typeface="Georgia"/>
          </a:endParaRPr>
        </a:p>
      </dgm:t>
    </dgm:pt>
    <dgm:pt modelId="{A3FC12EC-7CED-594B-8954-B2BE594CFFD4}">
      <dgm:prSet custT="1"/>
      <dgm:spPr/>
      <dgm:t>
        <a:bodyPr/>
        <a:lstStyle/>
        <a:p>
          <a:r>
            <a:rPr lang="en-US" sz="2400" dirty="0" smtClean="0">
              <a:latin typeface="Georgia"/>
              <a:cs typeface="Georgia"/>
            </a:rPr>
            <a:t>IEs </a:t>
          </a:r>
          <a:r>
            <a:rPr lang="en-US" sz="2400" dirty="0" smtClean="0">
              <a:latin typeface="Georgia"/>
              <a:cs typeface="Georgia"/>
            </a:rPr>
            <a:t>as part of a broader evaluation system</a:t>
          </a:r>
          <a:endParaRPr lang="en-US" sz="2400" dirty="0">
            <a:latin typeface="Georgia"/>
            <a:cs typeface="Georgia"/>
          </a:endParaRPr>
        </a:p>
      </dgm:t>
    </dgm:pt>
    <dgm:pt modelId="{7C4BBBD1-ABE5-8349-9609-0AF003FE666F}" type="parTrans" cxnId="{F8DAF1D5-03B1-0A42-BCD5-68B6855FBF23}">
      <dgm:prSet/>
      <dgm:spPr/>
      <dgm:t>
        <a:bodyPr/>
        <a:lstStyle/>
        <a:p>
          <a:endParaRPr lang="en-US" sz="1400">
            <a:latin typeface="Georgia"/>
            <a:cs typeface="Georgia"/>
          </a:endParaRPr>
        </a:p>
      </dgm:t>
    </dgm:pt>
    <dgm:pt modelId="{8E412418-9C07-0249-BC1D-ED6A56173862}" type="sibTrans" cxnId="{F8DAF1D5-03B1-0A42-BCD5-68B6855FBF23}">
      <dgm:prSet/>
      <dgm:spPr/>
      <dgm:t>
        <a:bodyPr/>
        <a:lstStyle/>
        <a:p>
          <a:endParaRPr lang="en-US" sz="1400">
            <a:latin typeface="Georgia"/>
            <a:cs typeface="Georgia"/>
          </a:endParaRPr>
        </a:p>
      </dgm:t>
    </dgm:pt>
    <dgm:pt modelId="{2B1062A9-47F2-6147-BF77-EFA19CB05839}">
      <dgm:prSet custT="1"/>
      <dgm:spPr/>
      <dgm:t>
        <a:bodyPr/>
        <a:lstStyle/>
        <a:p>
          <a:r>
            <a:rPr lang="en-US" sz="2400" baseline="0" dirty="0" smtClean="0">
              <a:latin typeface="Georgia"/>
              <a:cs typeface="Georgia"/>
            </a:rPr>
            <a:t>Accessible and useful IEs to a wide range of audiences</a:t>
          </a:r>
          <a:endParaRPr lang="en-US" sz="2400" dirty="0">
            <a:latin typeface="Georgia"/>
            <a:cs typeface="Georgia"/>
          </a:endParaRPr>
        </a:p>
      </dgm:t>
    </dgm:pt>
    <dgm:pt modelId="{0C4F2BC7-DB86-474A-B307-BCBE06488993}" type="parTrans" cxnId="{87BCE762-6C10-1E41-AAB0-EBA91691F933}">
      <dgm:prSet/>
      <dgm:spPr/>
      <dgm:t>
        <a:bodyPr/>
        <a:lstStyle/>
        <a:p>
          <a:endParaRPr lang="en-US"/>
        </a:p>
      </dgm:t>
    </dgm:pt>
    <dgm:pt modelId="{1A65AD95-5EEB-D84D-9503-698DE28FEE5F}" type="sibTrans" cxnId="{87BCE762-6C10-1E41-AAB0-EBA91691F933}">
      <dgm:prSet/>
      <dgm:spPr/>
      <dgm:t>
        <a:bodyPr/>
        <a:lstStyle/>
        <a:p>
          <a:endParaRPr lang="en-US"/>
        </a:p>
      </dgm:t>
    </dgm:pt>
    <dgm:pt modelId="{2B18FE22-338E-D64A-A1CB-80B70D1641BE}" type="pres">
      <dgm:prSet presAssocID="{10BD5CD8-AFC6-884D-816B-A7BF9B683E2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316EA96-4989-294B-AB18-11210AB22154}" type="pres">
      <dgm:prSet presAssocID="{ED1CF4CA-BBBE-1949-855C-34F28C49A7B7}" presName="thickLine" presStyleLbl="alignNode1" presStyleIdx="0" presStyleCnt="5"/>
      <dgm:spPr/>
    </dgm:pt>
    <dgm:pt modelId="{D7798782-2460-404C-939A-41FC53833DD3}" type="pres">
      <dgm:prSet presAssocID="{ED1CF4CA-BBBE-1949-855C-34F28C49A7B7}" presName="horz1" presStyleCnt="0"/>
      <dgm:spPr/>
    </dgm:pt>
    <dgm:pt modelId="{5C4A73F7-D2FF-644C-A980-5076B8A0C2A8}" type="pres">
      <dgm:prSet presAssocID="{ED1CF4CA-BBBE-1949-855C-34F28C49A7B7}" presName="tx1" presStyleLbl="revTx" presStyleIdx="0" presStyleCnt="5"/>
      <dgm:spPr/>
      <dgm:t>
        <a:bodyPr/>
        <a:lstStyle/>
        <a:p>
          <a:endParaRPr lang="en-US"/>
        </a:p>
      </dgm:t>
    </dgm:pt>
    <dgm:pt modelId="{023175AE-FC24-4349-84AC-AE9642660AF9}" type="pres">
      <dgm:prSet presAssocID="{ED1CF4CA-BBBE-1949-855C-34F28C49A7B7}" presName="vert1" presStyleCnt="0"/>
      <dgm:spPr/>
    </dgm:pt>
    <dgm:pt modelId="{8145C0E8-5F37-994F-B925-4910DFEE016A}" type="pres">
      <dgm:prSet presAssocID="{81E5354E-B4AE-1A47-BD11-53A59D6E2CBB}" presName="thickLine" presStyleLbl="alignNode1" presStyleIdx="1" presStyleCnt="5"/>
      <dgm:spPr/>
    </dgm:pt>
    <dgm:pt modelId="{FE6B9148-2831-8447-9F81-C3D4BB232B04}" type="pres">
      <dgm:prSet presAssocID="{81E5354E-B4AE-1A47-BD11-53A59D6E2CBB}" presName="horz1" presStyleCnt="0"/>
      <dgm:spPr/>
    </dgm:pt>
    <dgm:pt modelId="{D6B96727-009E-E84C-96D5-950A590452E0}" type="pres">
      <dgm:prSet presAssocID="{81E5354E-B4AE-1A47-BD11-53A59D6E2CBB}" presName="tx1" presStyleLbl="revTx" presStyleIdx="1" presStyleCnt="5"/>
      <dgm:spPr/>
      <dgm:t>
        <a:bodyPr/>
        <a:lstStyle/>
        <a:p>
          <a:endParaRPr lang="en-US"/>
        </a:p>
      </dgm:t>
    </dgm:pt>
    <dgm:pt modelId="{8983793D-93B3-1A49-8240-732FF7454062}" type="pres">
      <dgm:prSet presAssocID="{81E5354E-B4AE-1A47-BD11-53A59D6E2CBB}" presName="vert1" presStyleCnt="0"/>
      <dgm:spPr/>
    </dgm:pt>
    <dgm:pt modelId="{85B8F4C1-A177-614B-AC82-0A53A75D81AC}" type="pres">
      <dgm:prSet presAssocID="{5B053467-B7AE-A14E-A881-224E3FE4233B}" presName="thickLine" presStyleLbl="alignNode1" presStyleIdx="2" presStyleCnt="5"/>
      <dgm:spPr/>
    </dgm:pt>
    <dgm:pt modelId="{2A58D341-F728-4046-8B03-ED3B8261E5B5}" type="pres">
      <dgm:prSet presAssocID="{5B053467-B7AE-A14E-A881-224E3FE4233B}" presName="horz1" presStyleCnt="0"/>
      <dgm:spPr/>
    </dgm:pt>
    <dgm:pt modelId="{C0F92C05-5AE6-D547-84D6-EDB15A0DEC5F}" type="pres">
      <dgm:prSet presAssocID="{5B053467-B7AE-A14E-A881-224E3FE4233B}" presName="tx1" presStyleLbl="revTx" presStyleIdx="2" presStyleCnt="5"/>
      <dgm:spPr/>
      <dgm:t>
        <a:bodyPr/>
        <a:lstStyle/>
        <a:p>
          <a:endParaRPr lang="en-US"/>
        </a:p>
      </dgm:t>
    </dgm:pt>
    <dgm:pt modelId="{33194055-5C22-F541-83EE-9E434524AF07}" type="pres">
      <dgm:prSet presAssocID="{5B053467-B7AE-A14E-A881-224E3FE4233B}" presName="vert1" presStyleCnt="0"/>
      <dgm:spPr/>
    </dgm:pt>
    <dgm:pt modelId="{53A8C417-8B55-B442-993B-36565BA7B3FA}" type="pres">
      <dgm:prSet presAssocID="{2B1062A9-47F2-6147-BF77-EFA19CB05839}" presName="thickLine" presStyleLbl="alignNode1" presStyleIdx="3" presStyleCnt="5"/>
      <dgm:spPr/>
    </dgm:pt>
    <dgm:pt modelId="{21C8A0E1-3AB2-3C43-9DA7-34BD3DBE654B}" type="pres">
      <dgm:prSet presAssocID="{2B1062A9-47F2-6147-BF77-EFA19CB05839}" presName="horz1" presStyleCnt="0"/>
      <dgm:spPr/>
    </dgm:pt>
    <dgm:pt modelId="{0F078FD4-B1E2-2845-9CAB-8A8349FB66FA}" type="pres">
      <dgm:prSet presAssocID="{2B1062A9-47F2-6147-BF77-EFA19CB05839}" presName="tx1" presStyleLbl="revTx" presStyleIdx="3" presStyleCnt="5"/>
      <dgm:spPr/>
      <dgm:t>
        <a:bodyPr/>
        <a:lstStyle/>
        <a:p>
          <a:endParaRPr lang="en-US"/>
        </a:p>
      </dgm:t>
    </dgm:pt>
    <dgm:pt modelId="{4C78F02D-8173-A649-BC26-BF964ACD468D}" type="pres">
      <dgm:prSet presAssocID="{2B1062A9-47F2-6147-BF77-EFA19CB05839}" presName="vert1" presStyleCnt="0"/>
      <dgm:spPr/>
    </dgm:pt>
    <dgm:pt modelId="{4BC0A534-9D8D-1D4C-BD6E-503F9206874C}" type="pres">
      <dgm:prSet presAssocID="{A3FC12EC-7CED-594B-8954-B2BE594CFFD4}" presName="thickLine" presStyleLbl="alignNode1" presStyleIdx="4" presStyleCnt="5"/>
      <dgm:spPr/>
    </dgm:pt>
    <dgm:pt modelId="{9E09B038-C8A7-7E49-A611-72C8A77A8437}" type="pres">
      <dgm:prSet presAssocID="{A3FC12EC-7CED-594B-8954-B2BE594CFFD4}" presName="horz1" presStyleCnt="0"/>
      <dgm:spPr/>
    </dgm:pt>
    <dgm:pt modelId="{07F9C0B3-A854-F64D-9796-11DEB3211D49}" type="pres">
      <dgm:prSet presAssocID="{A3FC12EC-7CED-594B-8954-B2BE594CFFD4}" presName="tx1" presStyleLbl="revTx" presStyleIdx="4" presStyleCnt="5"/>
      <dgm:spPr/>
      <dgm:t>
        <a:bodyPr/>
        <a:lstStyle/>
        <a:p>
          <a:endParaRPr lang="en-US"/>
        </a:p>
      </dgm:t>
    </dgm:pt>
    <dgm:pt modelId="{FF0A2354-B807-8B49-9D7D-C38E0177207B}" type="pres">
      <dgm:prSet presAssocID="{A3FC12EC-7CED-594B-8954-B2BE594CFFD4}" presName="vert1" presStyleCnt="0"/>
      <dgm:spPr/>
    </dgm:pt>
  </dgm:ptLst>
  <dgm:cxnLst>
    <dgm:cxn modelId="{5666C014-C379-844F-849A-D78C238FA57C}" type="presOf" srcId="{5B053467-B7AE-A14E-A881-224E3FE4233B}" destId="{C0F92C05-5AE6-D547-84D6-EDB15A0DEC5F}" srcOrd="0" destOrd="0" presId="urn:microsoft.com/office/officeart/2008/layout/LinedList"/>
    <dgm:cxn modelId="{F2045906-1DC1-F144-B46A-48460E1DAE9A}" srcId="{10BD5CD8-AFC6-884D-816B-A7BF9B683E23}" destId="{81E5354E-B4AE-1A47-BD11-53A59D6E2CBB}" srcOrd="1" destOrd="0" parTransId="{D88E5F53-82CE-3247-8AAD-CEBC08C4C5FC}" sibTransId="{EBEB3276-A9B1-7C47-B158-1B651E93C09A}"/>
    <dgm:cxn modelId="{75B5E077-A3CF-2C4B-A7FB-2BCDD0C1FFF0}" type="presOf" srcId="{2B1062A9-47F2-6147-BF77-EFA19CB05839}" destId="{0F078FD4-B1E2-2845-9CAB-8A8349FB66FA}" srcOrd="0" destOrd="0" presId="urn:microsoft.com/office/officeart/2008/layout/LinedList"/>
    <dgm:cxn modelId="{16D61C84-4122-414E-BBF9-83B984C81618}" srcId="{10BD5CD8-AFC6-884D-816B-A7BF9B683E23}" destId="{5B053467-B7AE-A14E-A881-224E3FE4233B}" srcOrd="2" destOrd="0" parTransId="{E5BCB7E8-52DE-C34B-ACCF-E6D35790DE1F}" sibTransId="{0F3DF919-27A7-E94C-AC19-F890A2363152}"/>
    <dgm:cxn modelId="{F57D7603-1AC9-7743-BE82-8CA648BE9F66}" type="presOf" srcId="{10BD5CD8-AFC6-884D-816B-A7BF9B683E23}" destId="{2B18FE22-338E-D64A-A1CB-80B70D1641BE}" srcOrd="0" destOrd="0" presId="urn:microsoft.com/office/officeart/2008/layout/LinedList"/>
    <dgm:cxn modelId="{ACFEBAC9-2EA8-174E-B3F9-AB55D8BBB3DD}" type="presOf" srcId="{ED1CF4CA-BBBE-1949-855C-34F28C49A7B7}" destId="{5C4A73F7-D2FF-644C-A980-5076B8A0C2A8}" srcOrd="0" destOrd="0" presId="urn:microsoft.com/office/officeart/2008/layout/LinedList"/>
    <dgm:cxn modelId="{4337C080-41DF-1140-857A-4359DC901BD2}" type="presOf" srcId="{A3FC12EC-7CED-594B-8954-B2BE594CFFD4}" destId="{07F9C0B3-A854-F64D-9796-11DEB3211D49}" srcOrd="0" destOrd="0" presId="urn:microsoft.com/office/officeart/2008/layout/LinedList"/>
    <dgm:cxn modelId="{13882E52-AEBA-9648-BF84-D9D366D90D5D}" srcId="{10BD5CD8-AFC6-884D-816B-A7BF9B683E23}" destId="{ED1CF4CA-BBBE-1949-855C-34F28C49A7B7}" srcOrd="0" destOrd="0" parTransId="{CE0CE4F3-3BD3-8E45-914E-D48BCE84BC13}" sibTransId="{905ECA1D-1271-6D46-ADCC-3D0ED351BB7C}"/>
    <dgm:cxn modelId="{F8DAF1D5-03B1-0A42-BCD5-68B6855FBF23}" srcId="{10BD5CD8-AFC6-884D-816B-A7BF9B683E23}" destId="{A3FC12EC-7CED-594B-8954-B2BE594CFFD4}" srcOrd="4" destOrd="0" parTransId="{7C4BBBD1-ABE5-8349-9609-0AF003FE666F}" sibTransId="{8E412418-9C07-0249-BC1D-ED6A56173862}"/>
    <dgm:cxn modelId="{87BCE762-6C10-1E41-AAB0-EBA91691F933}" srcId="{10BD5CD8-AFC6-884D-816B-A7BF9B683E23}" destId="{2B1062A9-47F2-6147-BF77-EFA19CB05839}" srcOrd="3" destOrd="0" parTransId="{0C4F2BC7-DB86-474A-B307-BCBE06488993}" sibTransId="{1A65AD95-5EEB-D84D-9503-698DE28FEE5F}"/>
    <dgm:cxn modelId="{A7D71E3E-2F08-5640-9A36-9247C905AB42}" type="presOf" srcId="{81E5354E-B4AE-1A47-BD11-53A59D6E2CBB}" destId="{D6B96727-009E-E84C-96D5-950A590452E0}" srcOrd="0" destOrd="0" presId="urn:microsoft.com/office/officeart/2008/layout/LinedList"/>
    <dgm:cxn modelId="{588D6E73-82B6-7A43-B9B2-7E0D86524ED6}" type="presParOf" srcId="{2B18FE22-338E-D64A-A1CB-80B70D1641BE}" destId="{4316EA96-4989-294B-AB18-11210AB22154}" srcOrd="0" destOrd="0" presId="urn:microsoft.com/office/officeart/2008/layout/LinedList"/>
    <dgm:cxn modelId="{9389FC9B-B4E2-594A-B7CA-6CD5745C94E0}" type="presParOf" srcId="{2B18FE22-338E-D64A-A1CB-80B70D1641BE}" destId="{D7798782-2460-404C-939A-41FC53833DD3}" srcOrd="1" destOrd="0" presId="urn:microsoft.com/office/officeart/2008/layout/LinedList"/>
    <dgm:cxn modelId="{60848048-734F-BF43-9164-57F32D0578DA}" type="presParOf" srcId="{D7798782-2460-404C-939A-41FC53833DD3}" destId="{5C4A73F7-D2FF-644C-A980-5076B8A0C2A8}" srcOrd="0" destOrd="0" presId="urn:microsoft.com/office/officeart/2008/layout/LinedList"/>
    <dgm:cxn modelId="{4C5BA7DB-50A6-F14F-AAD9-AEA12662B4E0}" type="presParOf" srcId="{D7798782-2460-404C-939A-41FC53833DD3}" destId="{023175AE-FC24-4349-84AC-AE9642660AF9}" srcOrd="1" destOrd="0" presId="urn:microsoft.com/office/officeart/2008/layout/LinedList"/>
    <dgm:cxn modelId="{81C0DDB7-DFEE-3B45-A7AA-A6E7431BF774}" type="presParOf" srcId="{2B18FE22-338E-D64A-A1CB-80B70D1641BE}" destId="{8145C0E8-5F37-994F-B925-4910DFEE016A}" srcOrd="2" destOrd="0" presId="urn:microsoft.com/office/officeart/2008/layout/LinedList"/>
    <dgm:cxn modelId="{081024CE-3632-B346-8EF6-2CDC2522143B}" type="presParOf" srcId="{2B18FE22-338E-D64A-A1CB-80B70D1641BE}" destId="{FE6B9148-2831-8447-9F81-C3D4BB232B04}" srcOrd="3" destOrd="0" presId="urn:microsoft.com/office/officeart/2008/layout/LinedList"/>
    <dgm:cxn modelId="{C432AF46-7ECF-FC48-80FC-8E0A77DE9EB0}" type="presParOf" srcId="{FE6B9148-2831-8447-9F81-C3D4BB232B04}" destId="{D6B96727-009E-E84C-96D5-950A590452E0}" srcOrd="0" destOrd="0" presId="urn:microsoft.com/office/officeart/2008/layout/LinedList"/>
    <dgm:cxn modelId="{7AAE1EAB-6E12-3948-9CCD-00E3288694C7}" type="presParOf" srcId="{FE6B9148-2831-8447-9F81-C3D4BB232B04}" destId="{8983793D-93B3-1A49-8240-732FF7454062}" srcOrd="1" destOrd="0" presId="urn:microsoft.com/office/officeart/2008/layout/LinedList"/>
    <dgm:cxn modelId="{58492076-FE3A-5945-A7DB-3A88B1BB94F1}" type="presParOf" srcId="{2B18FE22-338E-D64A-A1CB-80B70D1641BE}" destId="{85B8F4C1-A177-614B-AC82-0A53A75D81AC}" srcOrd="4" destOrd="0" presId="urn:microsoft.com/office/officeart/2008/layout/LinedList"/>
    <dgm:cxn modelId="{DFB76EE1-5A55-734A-9164-E679882C858F}" type="presParOf" srcId="{2B18FE22-338E-D64A-A1CB-80B70D1641BE}" destId="{2A58D341-F728-4046-8B03-ED3B8261E5B5}" srcOrd="5" destOrd="0" presId="urn:microsoft.com/office/officeart/2008/layout/LinedList"/>
    <dgm:cxn modelId="{B121B8FC-63A4-824C-BCC1-C76BF6756B57}" type="presParOf" srcId="{2A58D341-F728-4046-8B03-ED3B8261E5B5}" destId="{C0F92C05-5AE6-D547-84D6-EDB15A0DEC5F}" srcOrd="0" destOrd="0" presId="urn:microsoft.com/office/officeart/2008/layout/LinedList"/>
    <dgm:cxn modelId="{342AFA31-C976-5F4A-9FB5-840ACBA37231}" type="presParOf" srcId="{2A58D341-F728-4046-8B03-ED3B8261E5B5}" destId="{33194055-5C22-F541-83EE-9E434524AF07}" srcOrd="1" destOrd="0" presId="urn:microsoft.com/office/officeart/2008/layout/LinedList"/>
    <dgm:cxn modelId="{BD145A7C-EE03-C94C-8EF6-EC0BAFE27AB3}" type="presParOf" srcId="{2B18FE22-338E-D64A-A1CB-80B70D1641BE}" destId="{53A8C417-8B55-B442-993B-36565BA7B3FA}" srcOrd="6" destOrd="0" presId="urn:microsoft.com/office/officeart/2008/layout/LinedList"/>
    <dgm:cxn modelId="{56B1D3BA-D476-554F-9126-6513EA7142BA}" type="presParOf" srcId="{2B18FE22-338E-D64A-A1CB-80B70D1641BE}" destId="{21C8A0E1-3AB2-3C43-9DA7-34BD3DBE654B}" srcOrd="7" destOrd="0" presId="urn:microsoft.com/office/officeart/2008/layout/LinedList"/>
    <dgm:cxn modelId="{FC1CAC77-2B95-8A4A-9475-D9BBA922591F}" type="presParOf" srcId="{21C8A0E1-3AB2-3C43-9DA7-34BD3DBE654B}" destId="{0F078FD4-B1E2-2845-9CAB-8A8349FB66FA}" srcOrd="0" destOrd="0" presId="urn:microsoft.com/office/officeart/2008/layout/LinedList"/>
    <dgm:cxn modelId="{982CAFB7-E835-FD45-8C52-381267331C03}" type="presParOf" srcId="{21C8A0E1-3AB2-3C43-9DA7-34BD3DBE654B}" destId="{4C78F02D-8173-A649-BC26-BF964ACD468D}" srcOrd="1" destOrd="0" presId="urn:microsoft.com/office/officeart/2008/layout/LinedList"/>
    <dgm:cxn modelId="{ADD2ED02-8CEB-8541-9AEF-4AFF6CF759F1}" type="presParOf" srcId="{2B18FE22-338E-D64A-A1CB-80B70D1641BE}" destId="{4BC0A534-9D8D-1D4C-BD6E-503F9206874C}" srcOrd="8" destOrd="0" presId="urn:microsoft.com/office/officeart/2008/layout/LinedList"/>
    <dgm:cxn modelId="{EE5A0118-C842-2541-9406-BD919E1B769B}" type="presParOf" srcId="{2B18FE22-338E-D64A-A1CB-80B70D1641BE}" destId="{9E09B038-C8A7-7E49-A611-72C8A77A8437}" srcOrd="9" destOrd="0" presId="urn:microsoft.com/office/officeart/2008/layout/LinedList"/>
    <dgm:cxn modelId="{25976715-F390-2C4C-B112-4B2AE3921AF2}" type="presParOf" srcId="{9E09B038-C8A7-7E49-A611-72C8A77A8437}" destId="{07F9C0B3-A854-F64D-9796-11DEB3211D49}" srcOrd="0" destOrd="0" presId="urn:microsoft.com/office/officeart/2008/layout/LinedList"/>
    <dgm:cxn modelId="{0B460F7B-B398-C743-8AF8-055026600226}" type="presParOf" srcId="{9E09B038-C8A7-7E49-A611-72C8A77A8437}" destId="{FF0A2354-B807-8B49-9D7D-C38E017720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CB364-4D00-0940-AF57-7787FECB8051}">
      <dsp:nvSpPr>
        <dsp:cNvPr id="0" name=""/>
        <dsp:cNvSpPr/>
      </dsp:nvSpPr>
      <dsp:spPr>
        <a:xfrm>
          <a:off x="-5700368" y="-872714"/>
          <a:ext cx="6787956" cy="6787956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AFB7-93FC-2D47-A3F6-24406490B5F6}">
      <dsp:nvSpPr>
        <dsp:cNvPr id="0" name=""/>
        <dsp:cNvSpPr/>
      </dsp:nvSpPr>
      <dsp:spPr>
        <a:xfrm>
          <a:off x="699902" y="504252"/>
          <a:ext cx="7042920" cy="1008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50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Georgia"/>
              <a:cs typeface="Georgia"/>
            </a:rPr>
            <a:t>An international grant-making NGO that funds the production of rigorous evidence to improve the effectiveness of development policies and </a:t>
          </a:r>
          <a:r>
            <a:rPr lang="en-US" sz="2000" kern="1200" dirty="0" err="1" smtClean="0">
              <a:solidFill>
                <a:schemeClr val="tx1"/>
              </a:solidFill>
              <a:latin typeface="Georgia"/>
              <a:cs typeface="Georgia"/>
            </a:rPr>
            <a:t>programmes</a:t>
          </a:r>
          <a:endParaRPr lang="en-US" sz="2000" kern="1200" dirty="0">
            <a:solidFill>
              <a:schemeClr val="tx1"/>
            </a:solidFill>
            <a:latin typeface="Georgia"/>
            <a:cs typeface="Georgia"/>
          </a:endParaRPr>
        </a:p>
      </dsp:txBody>
      <dsp:txXfrm>
        <a:off x="699902" y="504252"/>
        <a:ext cx="7042920" cy="1008505"/>
      </dsp:txXfrm>
    </dsp:sp>
    <dsp:sp modelId="{3E173CC8-2DC9-5E4E-B78A-925F3EDCDF4E}">
      <dsp:nvSpPr>
        <dsp:cNvPr id="0" name=""/>
        <dsp:cNvSpPr/>
      </dsp:nvSpPr>
      <dsp:spPr>
        <a:xfrm>
          <a:off x="69586" y="378189"/>
          <a:ext cx="1260631" cy="1260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2E6B7-99E8-1E42-B687-5E30646CC78F}">
      <dsp:nvSpPr>
        <dsp:cNvPr id="0" name=""/>
        <dsp:cNvSpPr/>
      </dsp:nvSpPr>
      <dsp:spPr>
        <a:xfrm>
          <a:off x="1066494" y="2017010"/>
          <a:ext cx="6676328" cy="1008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50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/>
              </a:solidFill>
              <a:latin typeface="Georgia"/>
              <a:cs typeface="Georgia"/>
            </a:rPr>
            <a:t>Established by donor consortium 8 years ago</a:t>
          </a:r>
          <a:endParaRPr lang="en-US" sz="2000" kern="1200">
            <a:solidFill>
              <a:schemeClr val="tx1"/>
            </a:solidFill>
            <a:latin typeface="Georgia"/>
            <a:cs typeface="Georgia"/>
          </a:endParaRPr>
        </a:p>
      </dsp:txBody>
      <dsp:txXfrm>
        <a:off x="1066494" y="2017010"/>
        <a:ext cx="6676328" cy="1008505"/>
      </dsp:txXfrm>
    </dsp:sp>
    <dsp:sp modelId="{4F22A596-FA5D-AC42-A5FA-C8F6ACAD56C3}">
      <dsp:nvSpPr>
        <dsp:cNvPr id="0" name=""/>
        <dsp:cNvSpPr/>
      </dsp:nvSpPr>
      <dsp:spPr>
        <a:xfrm>
          <a:off x="436178" y="1890947"/>
          <a:ext cx="1260631" cy="1260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EE40F-0975-EE4B-9108-3D8855281762}">
      <dsp:nvSpPr>
        <dsp:cNvPr id="0" name=""/>
        <dsp:cNvSpPr/>
      </dsp:nvSpPr>
      <dsp:spPr>
        <a:xfrm>
          <a:off x="699902" y="3529768"/>
          <a:ext cx="7042920" cy="1008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50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/>
              </a:solidFill>
              <a:latin typeface="Georgia"/>
              <a:cs typeface="Georgia"/>
            </a:rPr>
            <a:t>Main office in Delhi with offices in Washington, London</a:t>
          </a:r>
          <a:endParaRPr lang="en-US" sz="2000" kern="1200">
            <a:solidFill>
              <a:schemeClr val="tx1"/>
            </a:solidFill>
            <a:latin typeface="Georgia"/>
            <a:cs typeface="Georgia"/>
          </a:endParaRPr>
        </a:p>
      </dsp:txBody>
      <dsp:txXfrm>
        <a:off x="699902" y="3529768"/>
        <a:ext cx="7042920" cy="1008505"/>
      </dsp:txXfrm>
    </dsp:sp>
    <dsp:sp modelId="{418804FE-1E19-ED4D-A49E-41E24DEA1D55}">
      <dsp:nvSpPr>
        <dsp:cNvPr id="0" name=""/>
        <dsp:cNvSpPr/>
      </dsp:nvSpPr>
      <dsp:spPr>
        <a:xfrm>
          <a:off x="69586" y="3403705"/>
          <a:ext cx="1260631" cy="1260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F67DC-C144-4F33-BB1C-B31D6E399AB6}">
      <dsp:nvSpPr>
        <dsp:cNvPr id="0" name=""/>
        <dsp:cNvSpPr/>
      </dsp:nvSpPr>
      <dsp:spPr>
        <a:xfrm>
          <a:off x="1555683" y="2310203"/>
          <a:ext cx="1901390" cy="190139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135 IEs</a:t>
          </a:r>
          <a:endParaRPr lang="en-US" sz="2200" kern="1200" dirty="0"/>
        </a:p>
      </dsp:txBody>
      <dsp:txXfrm>
        <a:off x="1937947" y="2755595"/>
        <a:ext cx="1136862" cy="977353"/>
      </dsp:txXfrm>
    </dsp:sp>
    <dsp:sp modelId="{08DEC4CA-C944-4AC5-8562-6490BF8BE505}">
      <dsp:nvSpPr>
        <dsp:cNvPr id="0" name=""/>
        <dsp:cNvSpPr/>
      </dsp:nvSpPr>
      <dsp:spPr>
        <a:xfrm>
          <a:off x="449419" y="1860784"/>
          <a:ext cx="1382829" cy="138282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30 SRs</a:t>
          </a:r>
          <a:endParaRPr lang="en-US" sz="2200" kern="1200" dirty="0"/>
        </a:p>
      </dsp:txBody>
      <dsp:txXfrm>
        <a:off x="797550" y="2211019"/>
        <a:ext cx="686567" cy="682359"/>
      </dsp:txXfrm>
    </dsp:sp>
    <dsp:sp modelId="{3935D278-4ABE-43C5-AFF6-6CAB336C2F17}">
      <dsp:nvSpPr>
        <dsp:cNvPr id="0" name=""/>
        <dsp:cNvSpPr/>
      </dsp:nvSpPr>
      <dsp:spPr>
        <a:xfrm rot="20700000">
          <a:off x="1223945" y="906772"/>
          <a:ext cx="1354890" cy="135489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10 Reps</a:t>
          </a:r>
          <a:endParaRPr lang="en-US" sz="2200" kern="1200" dirty="0"/>
        </a:p>
      </dsp:txBody>
      <dsp:txXfrm rot="-20700000">
        <a:off x="1521112" y="1203940"/>
        <a:ext cx="760556" cy="760556"/>
      </dsp:txXfrm>
    </dsp:sp>
    <dsp:sp modelId="{A0346348-C5CF-4D53-B750-64FB8D7E8307}">
      <dsp:nvSpPr>
        <dsp:cNvPr id="0" name=""/>
        <dsp:cNvSpPr/>
      </dsp:nvSpPr>
      <dsp:spPr>
        <a:xfrm>
          <a:off x="1401553" y="2027767"/>
          <a:ext cx="2433780" cy="2433780"/>
        </a:xfrm>
        <a:prstGeom prst="circularArrow">
          <a:avLst>
            <a:gd name="adj1" fmla="val 4688"/>
            <a:gd name="adj2" fmla="val 299029"/>
            <a:gd name="adj3" fmla="val 2495689"/>
            <a:gd name="adj4" fmla="val 1590611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46403-822F-40D7-92F4-8B94A8374D08}">
      <dsp:nvSpPr>
        <dsp:cNvPr id="0" name=""/>
        <dsp:cNvSpPr/>
      </dsp:nvSpPr>
      <dsp:spPr>
        <a:xfrm>
          <a:off x="204523" y="1557980"/>
          <a:ext cx="1768293" cy="176829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EA52A-F506-411D-A365-C2DB84541277}">
      <dsp:nvSpPr>
        <dsp:cNvPr id="0" name=""/>
        <dsp:cNvSpPr/>
      </dsp:nvSpPr>
      <dsp:spPr>
        <a:xfrm>
          <a:off x="910545" y="613164"/>
          <a:ext cx="1906576" cy="190657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B2FC9-3AA7-B545-B708-31F0E7A805BA}">
      <dsp:nvSpPr>
        <dsp:cNvPr id="0" name=""/>
        <dsp:cNvSpPr/>
      </dsp:nvSpPr>
      <dsp:spPr>
        <a:xfrm>
          <a:off x="0" y="0"/>
          <a:ext cx="8229600" cy="2154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0000"/>
              </a:solidFill>
              <a:latin typeface="Georgia"/>
              <a:cs typeface="Georgia"/>
            </a:rPr>
            <a:t>A youth wage subsidy experiment for South Africa (2014)</a:t>
          </a:r>
          <a:endParaRPr lang="en-US" sz="3200" kern="1200" dirty="0">
            <a:solidFill>
              <a:srgbClr val="000000"/>
            </a:solidFill>
            <a:latin typeface="Georgia"/>
            <a:cs typeface="Georgia"/>
          </a:endParaRPr>
        </a:p>
      </dsp:txBody>
      <dsp:txXfrm>
        <a:off x="1861389" y="0"/>
        <a:ext cx="6368210" cy="2154694"/>
      </dsp:txXfrm>
    </dsp:sp>
    <dsp:sp modelId="{75EFE2EE-67CD-0045-95A6-5B9BF82BEDFD}">
      <dsp:nvSpPr>
        <dsp:cNvPr id="0" name=""/>
        <dsp:cNvSpPr/>
      </dsp:nvSpPr>
      <dsp:spPr>
        <a:xfrm>
          <a:off x="215469" y="215469"/>
          <a:ext cx="1645920" cy="17237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F9A9CA-AD55-5A40-9629-D5D6C409577F}">
      <dsp:nvSpPr>
        <dsp:cNvPr id="0" name=""/>
        <dsp:cNvSpPr/>
      </dsp:nvSpPr>
      <dsp:spPr>
        <a:xfrm>
          <a:off x="0" y="2370163"/>
          <a:ext cx="8229600" cy="2154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0000"/>
              </a:solidFill>
              <a:latin typeface="Georgia"/>
              <a:cs typeface="Georgia"/>
            </a:rPr>
            <a:t>Improving Gujarat’s industrial pollution inspection standards (2012)</a:t>
          </a:r>
          <a:endParaRPr lang="en-US" sz="3200" kern="1200" dirty="0">
            <a:solidFill>
              <a:srgbClr val="000000"/>
            </a:solidFill>
            <a:latin typeface="Georgia"/>
            <a:cs typeface="Georgia"/>
          </a:endParaRPr>
        </a:p>
      </dsp:txBody>
      <dsp:txXfrm>
        <a:off x="1861389" y="2370163"/>
        <a:ext cx="6368210" cy="2154694"/>
      </dsp:txXfrm>
    </dsp:sp>
    <dsp:sp modelId="{A97EE4BE-28B0-2E42-A9A9-DB453EBE2253}">
      <dsp:nvSpPr>
        <dsp:cNvPr id="0" name=""/>
        <dsp:cNvSpPr/>
      </dsp:nvSpPr>
      <dsp:spPr>
        <a:xfrm>
          <a:off x="215469" y="2585633"/>
          <a:ext cx="1645920" cy="17237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5C3FC-B32C-F948-89CF-97B954DC0AF2}">
      <dsp:nvSpPr>
        <dsp:cNvPr id="0" name=""/>
        <dsp:cNvSpPr/>
      </dsp:nvSpPr>
      <dsp:spPr>
        <a:xfrm>
          <a:off x="0" y="348180"/>
          <a:ext cx="745966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F4565-29FB-5D42-9938-FBF8430369F4}">
      <dsp:nvSpPr>
        <dsp:cNvPr id="0" name=""/>
        <dsp:cNvSpPr/>
      </dsp:nvSpPr>
      <dsp:spPr>
        <a:xfrm>
          <a:off x="372983" y="38220"/>
          <a:ext cx="5221764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370" tIns="0" rIns="197370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baseline="0" smtClean="0">
              <a:solidFill>
                <a:srgbClr val="000000"/>
              </a:solidFill>
              <a:latin typeface="Georgia"/>
              <a:cs typeface="Georgia"/>
            </a:rPr>
            <a:t>Steering Committee chaired by NEDA</a:t>
          </a:r>
          <a:endParaRPr lang="en-IN" sz="2100" kern="1200">
            <a:solidFill>
              <a:srgbClr val="000000"/>
            </a:solidFill>
            <a:latin typeface="Georgia"/>
            <a:cs typeface="Georgia"/>
          </a:endParaRPr>
        </a:p>
      </dsp:txBody>
      <dsp:txXfrm>
        <a:off x="403245" y="68482"/>
        <a:ext cx="5161240" cy="559396"/>
      </dsp:txXfrm>
    </dsp:sp>
    <dsp:sp modelId="{44B9FB05-C36B-B746-AA0E-7A1FFFA316F7}">
      <dsp:nvSpPr>
        <dsp:cNvPr id="0" name=""/>
        <dsp:cNvSpPr/>
      </dsp:nvSpPr>
      <dsp:spPr>
        <a:xfrm>
          <a:off x="0" y="1300740"/>
          <a:ext cx="745966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9B6C0-00BB-E245-A586-57D24051BA9C}">
      <dsp:nvSpPr>
        <dsp:cNvPr id="0" name=""/>
        <dsp:cNvSpPr/>
      </dsp:nvSpPr>
      <dsp:spPr>
        <a:xfrm>
          <a:off x="372983" y="990780"/>
          <a:ext cx="5221764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370" tIns="0" rIns="197370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baseline="0" smtClean="0">
              <a:solidFill>
                <a:srgbClr val="000000"/>
              </a:solidFill>
              <a:latin typeface="Georgia"/>
              <a:cs typeface="Georgia"/>
            </a:rPr>
            <a:t>Funded by DFAT, Govt. of Australia </a:t>
          </a:r>
          <a:endParaRPr lang="en-IN" sz="2100" kern="1200">
            <a:solidFill>
              <a:srgbClr val="000000"/>
            </a:solidFill>
            <a:latin typeface="Georgia"/>
            <a:cs typeface="Georgia"/>
          </a:endParaRPr>
        </a:p>
      </dsp:txBody>
      <dsp:txXfrm>
        <a:off x="403245" y="1021042"/>
        <a:ext cx="5161240" cy="559396"/>
      </dsp:txXfrm>
    </dsp:sp>
    <dsp:sp modelId="{90C74BEC-F504-5C4E-B3AE-D2A6F4AEB261}">
      <dsp:nvSpPr>
        <dsp:cNvPr id="0" name=""/>
        <dsp:cNvSpPr/>
      </dsp:nvSpPr>
      <dsp:spPr>
        <a:xfrm>
          <a:off x="0" y="2253300"/>
          <a:ext cx="7459663" cy="251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8953" tIns="437388" rIns="578953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100" kern="1200" smtClean="0">
              <a:solidFill>
                <a:srgbClr val="000000"/>
              </a:solidFill>
              <a:latin typeface="Georgia"/>
              <a:cs typeface="Georgia"/>
            </a:rPr>
            <a:t>Four IEs</a:t>
          </a:r>
          <a:endParaRPr lang="en-IN" sz="2100" kern="1200">
            <a:solidFill>
              <a:srgbClr val="000000"/>
            </a:solidFill>
            <a:latin typeface="Georgia"/>
            <a:cs typeface="Georgia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100" kern="1200" smtClean="0">
              <a:solidFill>
                <a:srgbClr val="000000"/>
              </a:solidFill>
              <a:latin typeface="Georgia"/>
              <a:cs typeface="Georgia"/>
            </a:rPr>
            <a:t>In-country delivery of CLEAR course</a:t>
          </a:r>
          <a:endParaRPr lang="en-IN" sz="2100" kern="1200">
            <a:solidFill>
              <a:srgbClr val="000000"/>
            </a:solidFill>
            <a:latin typeface="Georgia"/>
            <a:cs typeface="Georgia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100" kern="1200" smtClean="0">
              <a:solidFill>
                <a:srgbClr val="000000"/>
              </a:solidFill>
              <a:latin typeface="Georgia"/>
              <a:cs typeface="Georgia"/>
            </a:rPr>
            <a:t>Demand generation workshops </a:t>
          </a:r>
          <a:endParaRPr lang="en-IN" sz="2100" kern="1200">
            <a:solidFill>
              <a:srgbClr val="000000"/>
            </a:solidFill>
            <a:latin typeface="Georgia"/>
            <a:cs typeface="Georgia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100" kern="1200" smtClean="0">
              <a:solidFill>
                <a:srgbClr val="000000"/>
              </a:solidFill>
              <a:latin typeface="Georgia"/>
              <a:cs typeface="Georgia"/>
            </a:rPr>
            <a:t>Policy influence clinic</a:t>
          </a:r>
          <a:endParaRPr lang="en-IN" sz="2100" kern="1200">
            <a:solidFill>
              <a:srgbClr val="000000"/>
            </a:solidFill>
            <a:latin typeface="Georgia"/>
            <a:cs typeface="Georgia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100" kern="1200" smtClean="0">
              <a:solidFill>
                <a:srgbClr val="000000"/>
              </a:solidFill>
              <a:latin typeface="Georgia"/>
              <a:cs typeface="Georgia"/>
            </a:rPr>
            <a:t>Inception workshops for policy makers on using Impact Evaluations</a:t>
          </a:r>
          <a:endParaRPr lang="en-IN" sz="2100" kern="1200">
            <a:solidFill>
              <a:srgbClr val="000000"/>
            </a:solidFill>
            <a:latin typeface="Georgia"/>
            <a:cs typeface="Georgia"/>
          </a:endParaRPr>
        </a:p>
      </dsp:txBody>
      <dsp:txXfrm>
        <a:off x="0" y="2253300"/>
        <a:ext cx="7459663" cy="2513700"/>
      </dsp:txXfrm>
    </dsp:sp>
    <dsp:sp modelId="{6F6C5168-7486-7A47-BCD2-6F8FAEEBB220}">
      <dsp:nvSpPr>
        <dsp:cNvPr id="0" name=""/>
        <dsp:cNvSpPr/>
      </dsp:nvSpPr>
      <dsp:spPr>
        <a:xfrm>
          <a:off x="372983" y="1943340"/>
          <a:ext cx="5221764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370" tIns="0" rIns="197370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baseline="0" smtClean="0">
              <a:solidFill>
                <a:srgbClr val="000000"/>
              </a:solidFill>
              <a:latin typeface="Georgia"/>
              <a:cs typeface="Georgia"/>
            </a:rPr>
            <a:t>Objectives:</a:t>
          </a:r>
          <a:endParaRPr lang="en-IN" sz="2100" kern="1200">
            <a:solidFill>
              <a:srgbClr val="000000"/>
            </a:solidFill>
            <a:latin typeface="Georgia"/>
            <a:cs typeface="Georgia"/>
          </a:endParaRPr>
        </a:p>
      </dsp:txBody>
      <dsp:txXfrm>
        <a:off x="403245" y="1973602"/>
        <a:ext cx="5161240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6EA96-4989-294B-AB18-11210AB22154}">
      <dsp:nvSpPr>
        <dsp:cNvPr id="0" name=""/>
        <dsp:cNvSpPr/>
      </dsp:nvSpPr>
      <dsp:spPr>
        <a:xfrm>
          <a:off x="0" y="659"/>
          <a:ext cx="78154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4A73F7-D2FF-644C-A980-5076B8A0C2A8}">
      <dsp:nvSpPr>
        <dsp:cNvPr id="0" name=""/>
        <dsp:cNvSpPr/>
      </dsp:nvSpPr>
      <dsp:spPr>
        <a:xfrm>
          <a:off x="0" y="659"/>
          <a:ext cx="7815450" cy="108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>
              <a:latin typeface="Georgia"/>
              <a:cs typeface="Georgia"/>
            </a:rPr>
            <a:t>Implementation Issues: what is happening on the ground </a:t>
          </a:r>
          <a:endParaRPr lang="en-US" sz="2400" kern="1200" dirty="0">
            <a:latin typeface="Georgia"/>
            <a:cs typeface="Georgia"/>
          </a:endParaRPr>
        </a:p>
      </dsp:txBody>
      <dsp:txXfrm>
        <a:off x="0" y="659"/>
        <a:ext cx="7815450" cy="1080085"/>
      </dsp:txXfrm>
    </dsp:sp>
    <dsp:sp modelId="{8145C0E8-5F37-994F-B925-4910DFEE016A}">
      <dsp:nvSpPr>
        <dsp:cNvPr id="0" name=""/>
        <dsp:cNvSpPr/>
      </dsp:nvSpPr>
      <dsp:spPr>
        <a:xfrm>
          <a:off x="0" y="1080744"/>
          <a:ext cx="78154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B96727-009E-E84C-96D5-950A590452E0}">
      <dsp:nvSpPr>
        <dsp:cNvPr id="0" name=""/>
        <dsp:cNvSpPr/>
      </dsp:nvSpPr>
      <dsp:spPr>
        <a:xfrm>
          <a:off x="0" y="1080744"/>
          <a:ext cx="7815450" cy="108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>
              <a:latin typeface="Georgia"/>
              <a:cs typeface="Georgia"/>
            </a:rPr>
            <a:t>Buy-in and engagement at all levels (policy-makers, implementers and evaluators)</a:t>
          </a:r>
          <a:endParaRPr lang="en-US" sz="2400" kern="1200" dirty="0">
            <a:latin typeface="Georgia"/>
            <a:cs typeface="Georgia"/>
          </a:endParaRPr>
        </a:p>
      </dsp:txBody>
      <dsp:txXfrm>
        <a:off x="0" y="1080744"/>
        <a:ext cx="7815450" cy="1080085"/>
      </dsp:txXfrm>
    </dsp:sp>
    <dsp:sp modelId="{85B8F4C1-A177-614B-AC82-0A53A75D81AC}">
      <dsp:nvSpPr>
        <dsp:cNvPr id="0" name=""/>
        <dsp:cNvSpPr/>
      </dsp:nvSpPr>
      <dsp:spPr>
        <a:xfrm>
          <a:off x="0" y="2160830"/>
          <a:ext cx="78154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F92C05-5AE6-D547-84D6-EDB15A0DEC5F}">
      <dsp:nvSpPr>
        <dsp:cNvPr id="0" name=""/>
        <dsp:cNvSpPr/>
      </dsp:nvSpPr>
      <dsp:spPr>
        <a:xfrm>
          <a:off x="0" y="2160830"/>
          <a:ext cx="7815450" cy="108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Georgia"/>
              <a:cs typeface="Georgia"/>
            </a:rPr>
            <a:t>Timeliness: Results when policy-makers need it</a:t>
          </a:r>
          <a:endParaRPr lang="en-US" sz="2400" kern="1200" baseline="0" dirty="0" smtClean="0">
            <a:latin typeface="Georgia"/>
            <a:cs typeface="Georgia"/>
          </a:endParaRPr>
        </a:p>
      </dsp:txBody>
      <dsp:txXfrm>
        <a:off x="0" y="2160830"/>
        <a:ext cx="7815450" cy="1080085"/>
      </dsp:txXfrm>
    </dsp:sp>
    <dsp:sp modelId="{53A8C417-8B55-B442-993B-36565BA7B3FA}">
      <dsp:nvSpPr>
        <dsp:cNvPr id="0" name=""/>
        <dsp:cNvSpPr/>
      </dsp:nvSpPr>
      <dsp:spPr>
        <a:xfrm>
          <a:off x="0" y="3240915"/>
          <a:ext cx="78154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078FD4-B1E2-2845-9CAB-8A8349FB66FA}">
      <dsp:nvSpPr>
        <dsp:cNvPr id="0" name=""/>
        <dsp:cNvSpPr/>
      </dsp:nvSpPr>
      <dsp:spPr>
        <a:xfrm>
          <a:off x="0" y="3240915"/>
          <a:ext cx="7815450" cy="108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>
              <a:latin typeface="Georgia"/>
              <a:cs typeface="Georgia"/>
            </a:rPr>
            <a:t>Accessible and useful IEs to a wide range of audiences</a:t>
          </a:r>
          <a:endParaRPr lang="en-US" sz="2400" kern="1200" dirty="0">
            <a:latin typeface="Georgia"/>
            <a:cs typeface="Georgia"/>
          </a:endParaRPr>
        </a:p>
      </dsp:txBody>
      <dsp:txXfrm>
        <a:off x="0" y="3240915"/>
        <a:ext cx="7815450" cy="1080085"/>
      </dsp:txXfrm>
    </dsp:sp>
    <dsp:sp modelId="{4BC0A534-9D8D-1D4C-BD6E-503F9206874C}">
      <dsp:nvSpPr>
        <dsp:cNvPr id="0" name=""/>
        <dsp:cNvSpPr/>
      </dsp:nvSpPr>
      <dsp:spPr>
        <a:xfrm>
          <a:off x="0" y="4321001"/>
          <a:ext cx="78154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F9C0B3-A854-F64D-9796-11DEB3211D49}">
      <dsp:nvSpPr>
        <dsp:cNvPr id="0" name=""/>
        <dsp:cNvSpPr/>
      </dsp:nvSpPr>
      <dsp:spPr>
        <a:xfrm>
          <a:off x="0" y="4321001"/>
          <a:ext cx="7815450" cy="108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Georgia"/>
              <a:cs typeface="Georgia"/>
            </a:rPr>
            <a:t>IEs </a:t>
          </a:r>
          <a:r>
            <a:rPr lang="en-US" sz="2400" kern="1200" dirty="0" smtClean="0">
              <a:latin typeface="Georgia"/>
              <a:cs typeface="Georgia"/>
            </a:rPr>
            <a:t>as part of a broader evaluation system</a:t>
          </a:r>
          <a:endParaRPr lang="en-US" sz="2400" kern="1200" dirty="0">
            <a:latin typeface="Georgia"/>
            <a:cs typeface="Georgia"/>
          </a:endParaRPr>
        </a:p>
      </dsp:txBody>
      <dsp:txXfrm>
        <a:off x="0" y="4321001"/>
        <a:ext cx="7815450" cy="1080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23B79-B2CC-6E46-AA78-19A5D951668E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4F578-75B6-A646-BEDC-2C8F1D1A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8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4F578-75B6-A646-BEDC-2C8F1D1AE6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8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5A1C72-4BB2-4D57-9DB9-3E90169901FA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87120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7EF5A7-E67D-4D89-A2E6-A5E161A36538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80547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sz="1200" dirty="0" smtClean="0">
              <a:ea typeface="ＭＳ Ｐゴシック" pitchFamily="-105" charset="-128"/>
            </a:endParaRPr>
          </a:p>
          <a:p>
            <a:pPr marL="0" indent="0">
              <a:buNone/>
              <a:defRPr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68254-E8E6-44A2-B450-3102680BADD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93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DDF3-F205-AF41-BA8A-9309E5F1E06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05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4F578-75B6-A646-BEDC-2C8F1D1AE6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44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IN" sz="120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DDF3-F205-AF41-BA8A-9309E5F1E06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0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7B69-98BF-1442-90D6-7814C97870BD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2B39-B76A-FD46-A164-4710FD4D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9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7B69-98BF-1442-90D6-7814C97870BD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2B39-B76A-FD46-A164-4710FD4D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6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7B69-98BF-1442-90D6-7814C97870BD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2B39-B76A-FD46-A164-4710FD4D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7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 TITLE SLID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938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0" y="65532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7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ie end background 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pic>
        <p:nvPicPr>
          <p:cNvPr id="3" name="Picture 2" descr="thank you-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29" y="3516479"/>
            <a:ext cx="5555592" cy="163581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2904067" y="1656129"/>
            <a:ext cx="3352800" cy="790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rgbClr val="153A8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r>
              <a:rPr lang="en-GB" sz="4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GB" sz="4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63" y="267932"/>
            <a:ext cx="972748" cy="685912"/>
          </a:xfrm>
          <a:prstGeom prst="rect">
            <a:avLst/>
          </a:prstGeom>
          <a:effectLst>
            <a:outerShdw dist="12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3825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N">
              <a:solidFill>
                <a:prstClr val="white"/>
              </a:solidFill>
            </a:endParaRPr>
          </a:p>
        </p:txBody>
      </p:sp>
      <p:pic>
        <p:nvPicPr>
          <p:cNvPr id="7" name="Picture 6" descr="left_strip_66px_bigg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9" name="Picture 8" descr="3ie rev+line marque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18" y="5958711"/>
            <a:ext cx="590215" cy="71555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134533" y="1600200"/>
            <a:ext cx="7459663" cy="4097338"/>
          </a:xfrm>
          <a:prstGeom prst="rect">
            <a:avLst/>
          </a:prstGeom>
        </p:spPr>
        <p:txBody>
          <a:bodyPr/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First level heading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834498" y="274637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1" kern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the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0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N">
              <a:solidFill>
                <a:prstClr val="white"/>
              </a:solidFill>
            </a:endParaRPr>
          </a:p>
        </p:txBody>
      </p:sp>
      <p:pic>
        <p:nvPicPr>
          <p:cNvPr id="6" name="Picture 5" descr="left_strip_66px_bigg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7" name="Picture 6" descr="3ie rev+line marque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18" y="5958711"/>
            <a:ext cx="590215" cy="715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7324" y="32173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Title of the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75791" y="1822450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First level heading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78407" y="1822450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First level heading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3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N">
              <a:solidFill>
                <a:prstClr val="white"/>
              </a:solidFill>
            </a:endParaRPr>
          </a:p>
        </p:txBody>
      </p:sp>
      <p:pic>
        <p:nvPicPr>
          <p:cNvPr id="8" name="Picture 7" descr="left_strip_66px_bigg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9" name="Picture 8" descr="3ie rev+line marque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18" y="5958711"/>
            <a:ext cx="590215" cy="715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66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Title of the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366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36641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44016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44017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8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N">
              <a:solidFill>
                <a:prstClr val="white"/>
              </a:solidFill>
            </a:endParaRPr>
          </a:p>
        </p:txBody>
      </p:sp>
      <p:pic>
        <p:nvPicPr>
          <p:cNvPr id="3" name="Picture 2" descr="left_strip_66px_bigg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4" name="Picture 3" descr="3ie rev+line marque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18" y="5958711"/>
            <a:ext cx="590215" cy="71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5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N">
              <a:solidFill>
                <a:prstClr val="white"/>
              </a:solidFill>
            </a:endParaRPr>
          </a:p>
        </p:txBody>
      </p:sp>
      <p:pic>
        <p:nvPicPr>
          <p:cNvPr id="6" name="Picture 5" descr="left_strip_66px_bigg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7" name="Picture 6" descr="3ie rev+line marque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18" y="5958711"/>
            <a:ext cx="590215" cy="715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9759" y="457200"/>
            <a:ext cx="2949575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0324" y="97525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36646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8376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7B69-98BF-1442-90D6-7814C97870BD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2B39-B76A-FD46-A164-4710FD4D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55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ie end background 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pic>
        <p:nvPicPr>
          <p:cNvPr id="3" name="Picture 2" descr="thank you-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82" y="3525271"/>
            <a:ext cx="5532746" cy="162908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2904067" y="1656129"/>
            <a:ext cx="3352800" cy="790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rgbClr val="153A8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r>
              <a:rPr lang="en-GB" sz="4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GB" sz="4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6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3ie revised title 4-3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9144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4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774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sz="1350">
              <a:solidFill>
                <a:prstClr val="white"/>
              </a:solidFill>
            </a:endParaRPr>
          </a:p>
        </p:txBody>
      </p:sp>
      <p:pic>
        <p:nvPicPr>
          <p:cNvPr id="7" name="Picture 6" descr="left_strip_66px_bigg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9" name="Picture 8" descr="3ie rev+line marque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19" y="5958711"/>
            <a:ext cx="590215" cy="71555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134534" y="1600200"/>
            <a:ext cx="7459663" cy="4097338"/>
          </a:xfrm>
          <a:prstGeom prst="rect">
            <a:avLst/>
          </a:prstGeom>
        </p:spPr>
        <p:txBody>
          <a:bodyPr/>
          <a:lstStyle>
            <a:lvl1pPr>
              <a:defRPr sz="16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First level heading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834498" y="274638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950" b="1" kern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the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0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sz="1350">
              <a:solidFill>
                <a:prstClr val="white"/>
              </a:solidFill>
            </a:endParaRPr>
          </a:p>
        </p:txBody>
      </p:sp>
      <p:pic>
        <p:nvPicPr>
          <p:cNvPr id="6" name="Picture 5" descr="left_strip_66px_bigg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7" name="Picture 6" descr="3ie rev+line marque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19" y="5958711"/>
            <a:ext cx="590215" cy="715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7324" y="32173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Title of the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75791" y="1822450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First level heading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78407" y="1822450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First level heading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3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sz="1350">
              <a:solidFill>
                <a:prstClr val="white"/>
              </a:solidFill>
            </a:endParaRPr>
          </a:p>
        </p:txBody>
      </p:sp>
      <p:pic>
        <p:nvPicPr>
          <p:cNvPr id="8" name="Picture 7" descr="left_strip_66px_bigg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9" name="Picture 8" descr="3ie rev+line marque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19" y="5958711"/>
            <a:ext cx="590215" cy="715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664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Title of the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36640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36642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44017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44017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36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sz="1350">
              <a:solidFill>
                <a:prstClr val="white"/>
              </a:solidFill>
            </a:endParaRPr>
          </a:p>
        </p:txBody>
      </p:sp>
      <p:pic>
        <p:nvPicPr>
          <p:cNvPr id="3" name="Picture 2" descr="left_strip_66px_bigg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4" name="Picture 3" descr="3ie rev+line marque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19" y="5958711"/>
            <a:ext cx="590215" cy="71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1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N" sz="1350">
              <a:solidFill>
                <a:prstClr val="white"/>
              </a:solidFill>
            </a:endParaRPr>
          </a:p>
        </p:txBody>
      </p:sp>
      <p:pic>
        <p:nvPicPr>
          <p:cNvPr id="6" name="Picture 5" descr="left_strip_66px_bigg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7" name="Picture 6" descr="3ie rev+line marque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19" y="5958711"/>
            <a:ext cx="590215" cy="715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9760" y="457200"/>
            <a:ext cx="2949575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0324" y="97525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36647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3316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ie end background 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pic>
        <p:nvPicPr>
          <p:cNvPr id="3" name="Picture 2" descr="thank you-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83" y="3525271"/>
            <a:ext cx="5532746" cy="162908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2904067" y="1656129"/>
            <a:ext cx="3352800" cy="790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rgbClr val="153A8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350"/>
              </a:spcAft>
            </a:pPr>
            <a:r>
              <a:rPr lang="en-GB" sz="3375" b="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GB" sz="3375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64" y="267932"/>
            <a:ext cx="972748" cy="685912"/>
          </a:xfrm>
          <a:prstGeom prst="rect">
            <a:avLst/>
          </a:prstGeom>
          <a:effectLst>
            <a:outerShdw dist="12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245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3ie revised title 4-3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9144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6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7B69-98BF-1442-90D6-7814C97870BD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2B39-B76A-FD46-A164-4710FD4D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6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7B69-98BF-1442-90D6-7814C97870BD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2B39-B76A-FD46-A164-4710FD4D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3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7B69-98BF-1442-90D6-7814C97870BD}" type="datetimeFigureOut">
              <a:rPr lang="en-US" smtClean="0"/>
              <a:t>12/6/16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2B39-B76A-FD46-A164-4710FD4D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0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7B69-98BF-1442-90D6-7814C97870BD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2B39-B76A-FD46-A164-4710FD4D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7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7B69-98BF-1442-90D6-7814C97870BD}" type="datetimeFigureOut">
              <a:rPr lang="en-US" smtClean="0"/>
              <a:t>12/6/16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2B39-B76A-FD46-A164-4710FD4D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9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7B69-98BF-1442-90D6-7814C97870BD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2B39-B76A-FD46-A164-4710FD4D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5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7B69-98BF-1442-90D6-7814C97870BD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2B39-B76A-FD46-A164-4710FD4D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5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47B69-98BF-1442-90D6-7814C97870BD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D2B39-B76A-FD46-A164-4710FD4D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6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44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0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95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5.jp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5.jp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03621"/>
            <a:ext cx="9144000" cy="417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IN" sz="2800" b="1" dirty="0">
                <a:solidFill>
                  <a:schemeClr val="tx2">
                    <a:lumMod val="75000"/>
                  </a:schemeClr>
                </a:solidFill>
                <a:latin typeface="Georgia"/>
                <a:ea typeface="ＭＳ Ｐゴシック" panose="020B0600070205080204" pitchFamily="34" charset="-128"/>
                <a:cs typeface="Georgia"/>
              </a:rPr>
              <a:t>Supporting evidence use and building </a:t>
            </a:r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Georgia"/>
                <a:ea typeface="ＭＳ Ｐゴシック" panose="020B0600070205080204" pitchFamily="34" charset="-128"/>
                <a:cs typeface="Georgia"/>
              </a:rPr>
              <a:t>capacity:</a:t>
            </a:r>
          </a:p>
          <a:p>
            <a:pPr algn="ctr">
              <a:lnSpc>
                <a:spcPct val="110000"/>
              </a:lnSpc>
            </a:pPr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Georgia"/>
                <a:ea typeface="ＭＳ Ｐゴシック" panose="020B0600070205080204" pitchFamily="34" charset="-128"/>
                <a:cs typeface="Georgia"/>
              </a:rPr>
              <a:t>3ie </a:t>
            </a:r>
            <a:r>
              <a:rPr lang="en-IN" sz="2800" b="1" dirty="0">
                <a:solidFill>
                  <a:schemeClr val="tx2">
                    <a:lumMod val="75000"/>
                  </a:schemeClr>
                </a:solidFill>
                <a:latin typeface="Georgia"/>
                <a:ea typeface="ＭＳ Ｐゴシック" panose="020B0600070205080204" pitchFamily="34" charset="-128"/>
                <a:cs typeface="Georgia"/>
              </a:rPr>
              <a:t>Policy </a:t>
            </a:r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Georgia"/>
                <a:ea typeface="ＭＳ Ｐゴシック" panose="020B0600070205080204" pitchFamily="34" charset="-128"/>
                <a:cs typeface="Georgia"/>
              </a:rPr>
              <a:t>Windows</a:t>
            </a:r>
          </a:p>
          <a:p>
            <a:pPr>
              <a:lnSpc>
                <a:spcPct val="150000"/>
              </a:lnSpc>
            </a:pPr>
            <a:endParaRPr lang="en-IN" sz="2800" b="1" dirty="0">
              <a:solidFill>
                <a:schemeClr val="tx2">
                  <a:lumMod val="75000"/>
                </a:schemeClr>
              </a:solidFill>
              <a:latin typeface="Georgia"/>
              <a:ea typeface="ＭＳ Ｐゴシック" panose="020B0600070205080204" pitchFamily="34" charset="-128"/>
              <a:cs typeface="Georgia"/>
            </a:endParaRPr>
          </a:p>
          <a:p>
            <a:pPr>
              <a:lnSpc>
                <a:spcPct val="150000"/>
              </a:lnSpc>
            </a:pPr>
            <a:endParaRPr lang="en-IN" sz="2000" b="1" dirty="0" smtClean="0">
              <a:solidFill>
                <a:schemeClr val="tx2">
                  <a:lumMod val="75000"/>
                </a:schemeClr>
              </a:solidFill>
              <a:latin typeface="Georgia"/>
              <a:ea typeface="ＭＳ Ｐゴシック" panose="020B0600070205080204" pitchFamily="34" charset="-128"/>
              <a:cs typeface="Georgia"/>
            </a:endParaRPr>
          </a:p>
          <a:p>
            <a:pPr algn="ctr"/>
            <a:endParaRPr lang="en-IN" sz="2000" b="1" dirty="0" smtClean="0">
              <a:solidFill>
                <a:schemeClr val="tx2">
                  <a:lumMod val="75000"/>
                </a:schemeClr>
              </a:solidFill>
              <a:latin typeface="Georgia"/>
              <a:ea typeface="ＭＳ Ｐゴシック" panose="020B0600070205080204" pitchFamily="34" charset="-128"/>
              <a:cs typeface="Georgia"/>
            </a:endParaRPr>
          </a:p>
          <a:p>
            <a:pPr algn="ctr"/>
            <a:endParaRPr lang="en-IN" b="1" dirty="0" smtClean="0">
              <a:solidFill>
                <a:schemeClr val="tx2">
                  <a:lumMod val="75000"/>
                </a:schemeClr>
              </a:solidFill>
              <a:latin typeface="Georgia"/>
              <a:ea typeface="ＭＳ Ｐゴシック" panose="020B0600070205080204" pitchFamily="34" charset="-128"/>
              <a:cs typeface="Georgia"/>
            </a:endParaRPr>
          </a:p>
          <a:p>
            <a:pPr algn="ctr"/>
            <a:r>
              <a:rPr lang="en-IN" b="1" dirty="0" smtClean="0">
                <a:solidFill>
                  <a:schemeClr val="tx2">
                    <a:lumMod val="75000"/>
                  </a:schemeClr>
                </a:solidFill>
                <a:latin typeface="Georgia"/>
                <a:ea typeface="ＭＳ Ｐゴシック" panose="020B0600070205080204" pitchFamily="34" charset="-128"/>
                <a:cs typeface="Georgia"/>
              </a:rPr>
              <a:t>Fides Borja</a:t>
            </a:r>
          </a:p>
          <a:p>
            <a:pPr algn="ctr"/>
            <a:r>
              <a:rPr lang="en-IN" b="1" dirty="0" smtClean="0">
                <a:solidFill>
                  <a:schemeClr val="tx2">
                    <a:lumMod val="75000"/>
                  </a:schemeClr>
                </a:solidFill>
                <a:latin typeface="Georgia"/>
                <a:ea typeface="ＭＳ Ｐゴシック" panose="020B0600070205080204" pitchFamily="34" charset="-128"/>
                <a:cs typeface="Georgia"/>
              </a:rPr>
              <a:t>6</a:t>
            </a:r>
            <a:r>
              <a:rPr lang="en-IN" b="1" baseline="30000" dirty="0" smtClean="0">
                <a:solidFill>
                  <a:schemeClr val="tx2">
                    <a:lumMod val="75000"/>
                  </a:schemeClr>
                </a:solidFill>
                <a:latin typeface="Georgia"/>
                <a:ea typeface="ＭＳ Ｐゴシック" panose="020B0600070205080204" pitchFamily="34" charset="-128"/>
                <a:cs typeface="Georgia"/>
              </a:rPr>
              <a:t>th</a:t>
            </a:r>
            <a:r>
              <a:rPr lang="en-IN" b="1" dirty="0" smtClean="0">
                <a:solidFill>
                  <a:schemeClr val="tx2">
                    <a:lumMod val="75000"/>
                  </a:schemeClr>
                </a:solidFill>
                <a:latin typeface="Georgia"/>
                <a:ea typeface="ＭＳ Ｐゴシック" panose="020B0600070205080204" pitchFamily="34" charset="-128"/>
                <a:cs typeface="Georgia"/>
              </a:rPr>
              <a:t> M&amp;E Philippines Network Forum</a:t>
            </a:r>
          </a:p>
          <a:p>
            <a:pPr algn="ctr"/>
            <a:r>
              <a:rPr lang="en-IN" b="1" dirty="0" smtClean="0">
                <a:solidFill>
                  <a:schemeClr val="tx2">
                    <a:lumMod val="75000"/>
                  </a:schemeClr>
                </a:solidFill>
                <a:latin typeface="Georgia"/>
                <a:ea typeface="ＭＳ Ｐゴシック" panose="020B0600070205080204" pitchFamily="34" charset="-128"/>
                <a:cs typeface="Georgia"/>
              </a:rPr>
              <a:t>06 December 2016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Georgia"/>
              <a:ea typeface="ＭＳ Ｐゴシック" panose="020B0600070205080204" pitchFamily="34" charset="-128"/>
              <a:cs typeface="Georgia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5203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xfrm>
            <a:off x="842374" y="274638"/>
            <a:ext cx="8301626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What is 3ie?  How is it filling gaps?</a:t>
            </a:r>
            <a:endParaRPr lang="en-GB" altLang="en-US" sz="3600" b="1" dirty="0" smtClean="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235232"/>
              </p:ext>
            </p:extLst>
          </p:nvPr>
        </p:nvGraphicFramePr>
        <p:xfrm>
          <a:off x="935995" y="1185605"/>
          <a:ext cx="7812410" cy="504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left_strip_66px_bigge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" y="-30164"/>
            <a:ext cx="838200" cy="6858000"/>
          </a:xfrm>
          <a:prstGeom prst="rect">
            <a:avLst/>
          </a:prstGeom>
        </p:spPr>
      </p:pic>
      <p:pic>
        <p:nvPicPr>
          <p:cNvPr id="5" name="Picture 4" descr="3ie rev+line marque rgb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18" y="5958711"/>
            <a:ext cx="590215" cy="71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592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What are some of 3ie’s tools?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842373" y="1096964"/>
            <a:ext cx="8073783" cy="6042756"/>
          </a:xfrm>
        </p:spPr>
        <p:txBody>
          <a:bodyPr/>
          <a:lstStyle/>
          <a:p>
            <a:r>
              <a:rPr lang="en-US" altLang="en-US" dirty="0" smtClean="0">
                <a:latin typeface="Georgia"/>
                <a:cs typeface="Georgia"/>
              </a:rPr>
              <a:t>IE Grant Windows </a:t>
            </a:r>
          </a:p>
          <a:p>
            <a:pPr lvl="1"/>
            <a:r>
              <a:rPr lang="en-US" altLang="en-US" dirty="0" smtClean="0">
                <a:latin typeface="Georgia"/>
                <a:cs typeface="Georgia"/>
              </a:rPr>
              <a:t>Open, Thematic and Policy Windows</a:t>
            </a:r>
          </a:p>
          <a:p>
            <a:r>
              <a:rPr lang="en-US" altLang="en-US" dirty="0" smtClean="0">
                <a:latin typeface="Georgia"/>
                <a:cs typeface="Georgia"/>
              </a:rPr>
              <a:t>Synthesizing Evidence</a:t>
            </a:r>
          </a:p>
          <a:p>
            <a:pPr lvl="1"/>
            <a:r>
              <a:rPr lang="en-US" altLang="en-US" dirty="0" smtClean="0">
                <a:latin typeface="Georgia"/>
                <a:cs typeface="Georgia"/>
              </a:rPr>
              <a:t>Systematic Reviews</a:t>
            </a:r>
          </a:p>
          <a:p>
            <a:pPr lvl="1"/>
            <a:r>
              <a:rPr lang="en-US" altLang="en-US" dirty="0" smtClean="0">
                <a:latin typeface="Georgia"/>
                <a:cs typeface="Georgia"/>
              </a:rPr>
              <a:t>Evidence Gap Maps</a:t>
            </a:r>
          </a:p>
          <a:p>
            <a:r>
              <a:rPr lang="en-US" altLang="en-US" dirty="0" smtClean="0">
                <a:latin typeface="Georgia"/>
                <a:cs typeface="Georgia"/>
              </a:rPr>
              <a:t>Supporting Evaluation</a:t>
            </a:r>
          </a:p>
          <a:p>
            <a:pPr lvl="1"/>
            <a:r>
              <a:rPr lang="en-US" altLang="en-US" dirty="0" smtClean="0">
                <a:latin typeface="Georgia"/>
                <a:cs typeface="Georgia"/>
              </a:rPr>
              <a:t>Advice </a:t>
            </a:r>
          </a:p>
          <a:p>
            <a:pPr lvl="1"/>
            <a:r>
              <a:rPr lang="en-US" altLang="en-US" dirty="0" smtClean="0">
                <a:latin typeface="Georgia"/>
                <a:cs typeface="Georgia"/>
              </a:rPr>
              <a:t>Replication and Registry</a:t>
            </a:r>
          </a:p>
          <a:p>
            <a:pPr lvl="1"/>
            <a:r>
              <a:rPr lang="en-US" altLang="en-US" dirty="0" smtClean="0">
                <a:latin typeface="Georgia"/>
                <a:cs typeface="Georgia"/>
              </a:rPr>
              <a:t>Bursaries to build capacity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5308869"/>
              </p:ext>
            </p:extLst>
          </p:nvPr>
        </p:nvGraphicFramePr>
        <p:xfrm>
          <a:off x="5229726" y="1178011"/>
          <a:ext cx="3457074" cy="496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left_strip_66px_bigge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" y="-30164"/>
            <a:ext cx="838200" cy="6858000"/>
          </a:xfrm>
          <a:prstGeom prst="rect">
            <a:avLst/>
          </a:prstGeom>
        </p:spPr>
      </p:pic>
      <p:pic>
        <p:nvPicPr>
          <p:cNvPr id="7" name="Picture 6" descr="3ie rev+line marque rgb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18" y="5958711"/>
            <a:ext cx="590215" cy="71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8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Georgia"/>
                <a:cs typeface="Georgia"/>
              </a:rPr>
              <a:t>Examples of IEs that have had great impact</a:t>
            </a:r>
            <a:endParaRPr lang="en-US" sz="3600" dirty="0">
              <a:latin typeface="Georgia"/>
              <a:cs typeface="Georgia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2930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684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62788" y="2295814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AFRICA*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09870" y="442552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UGANDA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0458" y="5531937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PHILIPPINES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99" t="3946" r="6364"/>
          <a:stretch/>
        </p:blipFill>
        <p:spPr>
          <a:xfrm>
            <a:off x="3577388" y="1776266"/>
            <a:ext cx="4330095" cy="3434774"/>
          </a:xfrm>
          <a:prstGeom prst="rect">
            <a:avLst/>
          </a:prstGeom>
        </p:spPr>
      </p:pic>
      <p:cxnSp>
        <p:nvCxnSpPr>
          <p:cNvPr id="23" name="Curved Connector 22"/>
          <p:cNvCxnSpPr>
            <a:stCxn id="16" idx="2"/>
            <a:endCxn id="18" idx="1"/>
          </p:cNvCxnSpPr>
          <p:nvPr/>
        </p:nvCxnSpPr>
        <p:spPr>
          <a:xfrm rot="16200000" flipH="1">
            <a:off x="2826872" y="2743137"/>
            <a:ext cx="243732" cy="1257300"/>
          </a:xfrm>
          <a:prstGeom prst="curvedConnector2">
            <a:avLst/>
          </a:prstGeom>
          <a:ln>
            <a:solidFill>
              <a:srgbClr val="00B0F0"/>
            </a:solidFill>
            <a:prstDash val="sysDash"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flipV="1">
            <a:off x="2203412" y="4143520"/>
            <a:ext cx="1989321" cy="43067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5400000" flipH="1" flipV="1">
            <a:off x="4906123" y="3715444"/>
            <a:ext cx="2023003" cy="1579422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prstDash val="dash"/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834498" y="226682"/>
            <a:ext cx="7886700" cy="5907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Country Policy Window </a:t>
            </a:r>
            <a:endParaRPr lang="en-US" sz="3600" dirty="0"/>
          </a:p>
        </p:txBody>
      </p:sp>
      <p:cxnSp>
        <p:nvCxnSpPr>
          <p:cNvPr id="13" name="Curved Connector 12"/>
          <p:cNvCxnSpPr/>
          <p:nvPr/>
        </p:nvCxnSpPr>
        <p:spPr>
          <a:xfrm rot="10800000" flipV="1">
            <a:off x="6347175" y="2741456"/>
            <a:ext cx="1250251" cy="618260"/>
          </a:xfrm>
          <a:prstGeom prst="curvedConnector3">
            <a:avLst>
              <a:gd name="adj1" fmla="val 50000"/>
            </a:avLst>
          </a:prstGeom>
          <a:ln>
            <a:solidFill>
              <a:schemeClr val="bg1"/>
            </a:solidFill>
            <a:prstDash val="dash"/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26724" y="2565213"/>
            <a:ext cx="137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Nepal*</a:t>
            </a:r>
          </a:p>
        </p:txBody>
      </p:sp>
    </p:spTree>
    <p:extLst>
      <p:ext uri="{BB962C8B-B14F-4D97-AF65-F5344CB8AC3E}">
        <p14:creationId xmlns:p14="http://schemas.microsoft.com/office/powerpoint/2010/main" val="137119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altLang="en-US" sz="3600" dirty="0" smtClean="0">
                <a:latin typeface="Georgia"/>
                <a:cs typeface="Georgia"/>
              </a:rPr>
              <a:t>Philippine </a:t>
            </a:r>
            <a:r>
              <a:rPr lang="en-IN" altLang="en-US" sz="3600" dirty="0">
                <a:latin typeface="Georgia"/>
                <a:cs typeface="Georgia"/>
              </a:rPr>
              <a:t>Country Policy Window </a:t>
            </a:r>
            <a:r>
              <a:rPr lang="en-US" altLang="en-US" sz="3600" dirty="0">
                <a:latin typeface="Georgia"/>
                <a:cs typeface="Georgia"/>
              </a:rPr>
              <a:t/>
            </a:r>
            <a:br>
              <a:rPr lang="en-US" altLang="en-US" sz="3600" dirty="0">
                <a:latin typeface="Georgia"/>
                <a:cs typeface="Georgia"/>
              </a:rPr>
            </a:br>
            <a:endParaRPr lang="en-US" sz="3600" dirty="0">
              <a:latin typeface="Georgia"/>
              <a:cs typeface="Georgia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261536" y="2086203"/>
            <a:ext cx="7459663" cy="42765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24036659"/>
              </p:ext>
            </p:extLst>
          </p:nvPr>
        </p:nvGraphicFramePr>
        <p:xfrm>
          <a:off x="1134533" y="1420481"/>
          <a:ext cx="7459663" cy="4805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238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56410629"/>
              </p:ext>
            </p:extLst>
          </p:nvPr>
        </p:nvGraphicFramePr>
        <p:xfrm>
          <a:off x="1135063" y="1262391"/>
          <a:ext cx="7586134" cy="45390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28666"/>
                <a:gridCol w="1856306"/>
                <a:gridCol w="1914974"/>
                <a:gridCol w="1686188"/>
              </a:tblGrid>
              <a:tr h="423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Department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598" marR="6759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Program(s)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598" marR="6759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Research</a:t>
                      </a:r>
                      <a:r>
                        <a:rPr lang="en-US" sz="1600" baseline="0" dirty="0" smtClean="0">
                          <a:effectLst/>
                        </a:rPr>
                        <a:t> Team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598" marR="6759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Completion</a:t>
                      </a:r>
                      <a:r>
                        <a:rPr lang="en-US" sz="1600" baseline="0" dirty="0" smtClean="0">
                          <a:effectLst/>
                        </a:rPr>
                        <a:t> Date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598" marR="67598" marT="0" marB="0" anchor="ctr"/>
                </a:tc>
              </a:tr>
              <a:tr h="9802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Department of Labor and Employment (DOLE)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598" marR="6759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Special Program for the Employment of Students (SPES)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598" marR="6759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Innovations</a:t>
                      </a:r>
                      <a:r>
                        <a:rPr lang="en-US" sz="1600" baseline="0" dirty="0" smtClean="0">
                          <a:effectLst/>
                        </a:rPr>
                        <a:t> for </a:t>
                      </a:r>
                      <a:r>
                        <a:rPr lang="en-US" sz="1600" dirty="0" smtClean="0">
                          <a:effectLst/>
                        </a:rPr>
                        <a:t>Poverty Actions</a:t>
                      </a:r>
                      <a:r>
                        <a:rPr lang="en-US" sz="1600" baseline="0" dirty="0" smtClean="0">
                          <a:effectLst/>
                        </a:rPr>
                        <a:t> Philippines (IPA)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598" marR="6759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April</a:t>
                      </a:r>
                      <a:r>
                        <a:rPr lang="en-US" sz="1600" baseline="0" dirty="0" smtClean="0">
                          <a:effectLst/>
                        </a:rPr>
                        <a:t> 2017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598" marR="67598" marT="0" marB="0" anchor="ctr"/>
                </a:tc>
              </a:tr>
              <a:tr h="9282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Department of Social Welfare and Development (DSWD)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598" marR="6759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Sustainable Livelihoods Program (SLP)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598" marR="6759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Philippine Institute for Development Study (PIDS)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598" marR="6759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March 2019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598" marR="67598" marT="0" marB="0" anchor="ctr"/>
                </a:tc>
              </a:tr>
              <a:tr h="13067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Office of the Presidential Advisor on the Peace Process (OPAPP)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598" marR="6759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PAMANA’s Indigenous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People - 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Community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Driven Development (IP-CDD)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598" marR="6759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University of Mannheim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598" marR="6759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June 2019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598" marR="67598" marT="0" marB="0" anchor="ctr"/>
                </a:tc>
              </a:tr>
              <a:tr h="804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Supreme Court (SC)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598" marR="6759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Reform program to be determined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598" marR="6759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IPA-PIDS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598" marR="6759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June 2019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598" marR="67598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eorgia"/>
                <a:cs typeface="Georgia"/>
              </a:rPr>
              <a:t>Philippine Country Policy Window Grants</a:t>
            </a:r>
            <a:endParaRPr lang="en-US" sz="28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8231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3283" y="274637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eorgia"/>
                <a:cs typeface="Georgia"/>
              </a:rPr>
              <a:t>Lessons Learned</a:t>
            </a:r>
            <a:endParaRPr lang="en-US" sz="3600" dirty="0">
              <a:latin typeface="Georgia"/>
              <a:cs typeface="Georgia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261536" y="2086203"/>
            <a:ext cx="7459663" cy="42765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82653966"/>
              </p:ext>
            </p:extLst>
          </p:nvPr>
        </p:nvGraphicFramePr>
        <p:xfrm>
          <a:off x="1134533" y="1209347"/>
          <a:ext cx="7815450" cy="5401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99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35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3ie PPT Presentation template" id="{455C9F7D-F6AC-4A1A-9461-94A790BEDF4D}" vid="{400A768B-2487-4703-AABC-5384020E6F8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3ie PPT Presentation template" id="{455C9F7D-F6AC-4A1A-9461-94A790BEDF4D}" vid="{400A768B-2487-4703-AABC-5384020E6F8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9334</TotalTime>
  <Words>364</Words>
  <Application>Microsoft Macintosh PowerPoint</Application>
  <PresentationFormat>On-screen Show (4:3)</PresentationFormat>
  <Paragraphs>84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Custom Design</vt:lpstr>
      <vt:lpstr>1_Custom Design</vt:lpstr>
      <vt:lpstr>PowerPoint Presentation</vt:lpstr>
      <vt:lpstr>What is 3ie?  How is it filling gaps?</vt:lpstr>
      <vt:lpstr>What are some of 3ie’s tools?</vt:lpstr>
      <vt:lpstr>Examples of IEs that have had great impact</vt:lpstr>
      <vt:lpstr>Country Policy Window </vt:lpstr>
      <vt:lpstr>Philippine Country Policy Window  </vt:lpstr>
      <vt:lpstr>Philippine Country Policy Window Grants</vt:lpstr>
      <vt:lpstr>Lessons Learned</vt:lpstr>
      <vt:lpstr>PowerPoint Presentation</vt:lpstr>
    </vt:vector>
  </TitlesOfParts>
  <Company>John F McGill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McGill</dc:creator>
  <cp:lastModifiedBy>Fides Borja</cp:lastModifiedBy>
  <cp:revision>244</cp:revision>
  <dcterms:created xsi:type="dcterms:W3CDTF">2015-06-22T20:15:24Z</dcterms:created>
  <dcterms:modified xsi:type="dcterms:W3CDTF">2016-12-06T04:11:37Z</dcterms:modified>
</cp:coreProperties>
</file>